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8.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4"/>
    <p:sldMasterId id="2147483742" r:id="rId5"/>
    <p:sldMasterId id="2147483744" r:id="rId6"/>
    <p:sldMasterId id="2147483751" r:id="rId7"/>
    <p:sldMasterId id="2147483763" r:id="rId8"/>
    <p:sldMasterId id="2147483766" r:id="rId9"/>
    <p:sldMasterId id="2147483771" r:id="rId10"/>
    <p:sldMasterId id="2147483783" r:id="rId11"/>
    <p:sldMasterId id="2147483787" r:id="rId12"/>
  </p:sldMasterIdLst>
  <p:notesMasterIdLst>
    <p:notesMasterId r:id="rId27"/>
  </p:notesMasterIdLst>
  <p:sldIdLst>
    <p:sldId id="357" r:id="rId13"/>
    <p:sldId id="358" r:id="rId14"/>
    <p:sldId id="878" r:id="rId15"/>
    <p:sldId id="885" r:id="rId16"/>
    <p:sldId id="886" r:id="rId17"/>
    <p:sldId id="887" r:id="rId18"/>
    <p:sldId id="888" r:id="rId19"/>
    <p:sldId id="889" r:id="rId20"/>
    <p:sldId id="890" r:id="rId21"/>
    <p:sldId id="891" r:id="rId22"/>
    <p:sldId id="892" r:id="rId23"/>
    <p:sldId id="894" r:id="rId24"/>
    <p:sldId id="893" r:id="rId25"/>
    <p:sldId id="493" r:id="rId2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85573"/>
    <a:srgbClr val="9A647B"/>
    <a:srgbClr val="4B1C44"/>
    <a:srgbClr val="AEAEAE"/>
    <a:srgbClr val="004254"/>
    <a:srgbClr val="79314F"/>
    <a:srgbClr val="D1D1D1"/>
    <a:srgbClr val="747474"/>
    <a:srgbClr val="3A3A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2007" autoAdjust="0"/>
  </p:normalViewPr>
  <p:slideViewPr>
    <p:cSldViewPr>
      <p:cViewPr varScale="1">
        <p:scale>
          <a:sx n="63" d="100"/>
          <a:sy n="63" d="100"/>
        </p:scale>
        <p:origin x="612" y="56"/>
      </p:cViewPr>
      <p:guideLst>
        <p:guide orient="horz" pos="2160"/>
        <p:guide pos="3840"/>
      </p:guideLst>
    </p:cSldViewPr>
  </p:slideViewPr>
  <p:notesTextViewPr>
    <p:cViewPr>
      <p:scale>
        <a:sx n="400" d="100"/>
        <a:sy n="400" d="100"/>
      </p:scale>
      <p:origin x="0" y="0"/>
    </p:cViewPr>
  </p:notesTextViewPr>
  <p:sorterViewPr>
    <p:cViewPr>
      <p:scale>
        <a:sx n="100" d="100"/>
        <a:sy n="100" d="100"/>
      </p:scale>
      <p:origin x="0" y="5742"/>
    </p:cViewPr>
  </p:sorterViewPr>
  <p:notesViewPr>
    <p:cSldViewPr>
      <p:cViewPr varScale="1">
        <p:scale>
          <a:sx n="53" d="100"/>
          <a:sy n="53" d="100"/>
        </p:scale>
        <p:origin x="-28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A8181C-5FC2-4E23-A9D1-816489240618}" type="datetimeFigureOut">
              <a:rPr lang="es-ES" smtClean="0"/>
              <a:t>26/11/2024</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1CBCC0-446D-4D96-A7DD-F2204CAE4404}" type="slidenum">
              <a:rPr lang="es-ES" smtClean="0"/>
              <a:t>‹Nº›</a:t>
            </a:fld>
            <a:endParaRPr lang="es-ES" dirty="0"/>
          </a:p>
        </p:txBody>
      </p:sp>
    </p:spTree>
    <p:extLst>
      <p:ext uri="{BB962C8B-B14F-4D97-AF65-F5344CB8AC3E}">
        <p14:creationId xmlns:p14="http://schemas.microsoft.com/office/powerpoint/2010/main" val="1066063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B1CBCC0-446D-4D96-A7DD-F2204CAE4404}" type="slidenum">
              <a:rPr lang="es-ES" smtClean="0"/>
              <a:t>1</a:t>
            </a:fld>
            <a:endParaRPr lang="es-ES" dirty="0"/>
          </a:p>
        </p:txBody>
      </p:sp>
    </p:spTree>
    <p:extLst>
      <p:ext uri="{BB962C8B-B14F-4D97-AF65-F5344CB8AC3E}">
        <p14:creationId xmlns:p14="http://schemas.microsoft.com/office/powerpoint/2010/main" val="1175098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B1CBCC0-446D-4D96-A7DD-F2204CAE4404}" type="slidenum">
              <a:rPr lang="es-ES" smtClean="0"/>
              <a:t>10</a:t>
            </a:fld>
            <a:endParaRPr lang="es-ES" dirty="0"/>
          </a:p>
        </p:txBody>
      </p:sp>
    </p:spTree>
    <p:extLst>
      <p:ext uri="{BB962C8B-B14F-4D97-AF65-F5344CB8AC3E}">
        <p14:creationId xmlns:p14="http://schemas.microsoft.com/office/powerpoint/2010/main" val="1083873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B1CBCC0-446D-4D96-A7DD-F2204CAE4404}" type="slidenum">
              <a:rPr lang="es-ES" smtClean="0"/>
              <a:t>11</a:t>
            </a:fld>
            <a:endParaRPr lang="es-ES" dirty="0"/>
          </a:p>
        </p:txBody>
      </p:sp>
    </p:spTree>
    <p:extLst>
      <p:ext uri="{BB962C8B-B14F-4D97-AF65-F5344CB8AC3E}">
        <p14:creationId xmlns:p14="http://schemas.microsoft.com/office/powerpoint/2010/main" val="3860094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B1CBCC0-446D-4D96-A7DD-F2204CAE4404}" type="slidenum">
              <a:rPr lang="es-ES" smtClean="0"/>
              <a:t>12</a:t>
            </a:fld>
            <a:endParaRPr lang="es-ES" dirty="0"/>
          </a:p>
        </p:txBody>
      </p:sp>
    </p:spTree>
    <p:extLst>
      <p:ext uri="{BB962C8B-B14F-4D97-AF65-F5344CB8AC3E}">
        <p14:creationId xmlns:p14="http://schemas.microsoft.com/office/powerpoint/2010/main" val="3304473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EB1CBCC0-446D-4D96-A7DD-F2204CAE4404}" type="slidenum">
              <a:rPr lang="es-ES" smtClean="0"/>
              <a:t>13</a:t>
            </a:fld>
            <a:endParaRPr lang="es-ES" dirty="0"/>
          </a:p>
        </p:txBody>
      </p:sp>
    </p:spTree>
    <p:extLst>
      <p:ext uri="{BB962C8B-B14F-4D97-AF65-F5344CB8AC3E}">
        <p14:creationId xmlns:p14="http://schemas.microsoft.com/office/powerpoint/2010/main" val="3145753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EB1CBCC0-446D-4D96-A7DD-F2204CAE4404}" type="slidenum">
              <a:rPr lang="es-ES" smtClean="0"/>
              <a:t>14</a:t>
            </a:fld>
            <a:endParaRPr lang="es-ES" dirty="0"/>
          </a:p>
        </p:txBody>
      </p:sp>
    </p:spTree>
    <p:extLst>
      <p:ext uri="{BB962C8B-B14F-4D97-AF65-F5344CB8AC3E}">
        <p14:creationId xmlns:p14="http://schemas.microsoft.com/office/powerpoint/2010/main" val="865014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EB1CBCC0-446D-4D96-A7DD-F2204CAE4404}" type="slidenum">
              <a:rPr lang="es-ES" smtClean="0"/>
              <a:t>2</a:t>
            </a:fld>
            <a:endParaRPr lang="es-ES" dirty="0"/>
          </a:p>
        </p:txBody>
      </p:sp>
    </p:spTree>
    <p:extLst>
      <p:ext uri="{BB962C8B-B14F-4D97-AF65-F5344CB8AC3E}">
        <p14:creationId xmlns:p14="http://schemas.microsoft.com/office/powerpoint/2010/main" val="1821755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B1CBCC0-446D-4D96-A7DD-F2204CAE4404}" type="slidenum">
              <a:rPr lang="es-ES" smtClean="0"/>
              <a:t>3</a:t>
            </a:fld>
            <a:endParaRPr lang="es-ES" dirty="0"/>
          </a:p>
        </p:txBody>
      </p:sp>
    </p:spTree>
    <p:extLst>
      <p:ext uri="{BB962C8B-B14F-4D97-AF65-F5344CB8AC3E}">
        <p14:creationId xmlns:p14="http://schemas.microsoft.com/office/powerpoint/2010/main" val="1257845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B1CBCC0-446D-4D96-A7DD-F2204CAE4404}" type="slidenum">
              <a:rPr lang="es-ES" smtClean="0"/>
              <a:t>4</a:t>
            </a:fld>
            <a:endParaRPr lang="es-ES" dirty="0"/>
          </a:p>
        </p:txBody>
      </p:sp>
    </p:spTree>
    <p:extLst>
      <p:ext uri="{BB962C8B-B14F-4D97-AF65-F5344CB8AC3E}">
        <p14:creationId xmlns:p14="http://schemas.microsoft.com/office/powerpoint/2010/main" val="3497132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B1CBCC0-446D-4D96-A7DD-F2204CAE4404}" type="slidenum">
              <a:rPr lang="es-ES" smtClean="0"/>
              <a:t>5</a:t>
            </a:fld>
            <a:endParaRPr lang="es-ES" dirty="0"/>
          </a:p>
        </p:txBody>
      </p:sp>
    </p:spTree>
    <p:extLst>
      <p:ext uri="{BB962C8B-B14F-4D97-AF65-F5344CB8AC3E}">
        <p14:creationId xmlns:p14="http://schemas.microsoft.com/office/powerpoint/2010/main" val="2505959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B1CBCC0-446D-4D96-A7DD-F2204CAE4404}" type="slidenum">
              <a:rPr lang="es-ES" smtClean="0"/>
              <a:t>6</a:t>
            </a:fld>
            <a:endParaRPr lang="es-ES" dirty="0"/>
          </a:p>
        </p:txBody>
      </p:sp>
    </p:spTree>
    <p:extLst>
      <p:ext uri="{BB962C8B-B14F-4D97-AF65-F5344CB8AC3E}">
        <p14:creationId xmlns:p14="http://schemas.microsoft.com/office/powerpoint/2010/main" val="696571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B1CBCC0-446D-4D96-A7DD-F2204CAE4404}" type="slidenum">
              <a:rPr lang="es-ES" smtClean="0"/>
              <a:t>7</a:t>
            </a:fld>
            <a:endParaRPr lang="es-ES" dirty="0"/>
          </a:p>
        </p:txBody>
      </p:sp>
    </p:spTree>
    <p:extLst>
      <p:ext uri="{BB962C8B-B14F-4D97-AF65-F5344CB8AC3E}">
        <p14:creationId xmlns:p14="http://schemas.microsoft.com/office/powerpoint/2010/main" val="4103824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B1CBCC0-446D-4D96-A7DD-F2204CAE4404}" type="slidenum">
              <a:rPr lang="es-ES" smtClean="0"/>
              <a:t>8</a:t>
            </a:fld>
            <a:endParaRPr lang="es-ES" dirty="0"/>
          </a:p>
        </p:txBody>
      </p:sp>
    </p:spTree>
    <p:extLst>
      <p:ext uri="{BB962C8B-B14F-4D97-AF65-F5344CB8AC3E}">
        <p14:creationId xmlns:p14="http://schemas.microsoft.com/office/powerpoint/2010/main" val="3525614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B1CBCC0-446D-4D96-A7DD-F2204CAE4404}" type="slidenum">
              <a:rPr lang="es-ES" smtClean="0"/>
              <a:t>9</a:t>
            </a:fld>
            <a:endParaRPr lang="es-ES" dirty="0"/>
          </a:p>
        </p:txBody>
      </p:sp>
    </p:spTree>
    <p:extLst>
      <p:ext uri="{BB962C8B-B14F-4D97-AF65-F5344CB8AC3E}">
        <p14:creationId xmlns:p14="http://schemas.microsoft.com/office/powerpoint/2010/main" val="520424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ortada Diseño 1_logo cliente">
    <p:spTree>
      <p:nvGrpSpPr>
        <p:cNvPr id="1" name=""/>
        <p:cNvGrpSpPr/>
        <p:nvPr/>
      </p:nvGrpSpPr>
      <p:grpSpPr>
        <a:xfrm>
          <a:off x="0" y="0"/>
          <a:ext cx="0" cy="0"/>
          <a:chOff x="0" y="0"/>
          <a:chExt cx="0" cy="0"/>
        </a:xfrm>
      </p:grpSpPr>
      <p:sp>
        <p:nvSpPr>
          <p:cNvPr id="5" name="Azul amazónico 0 66 84"/>
          <p:cNvSpPr/>
          <p:nvPr userDrawn="1"/>
        </p:nvSpPr>
        <p:spPr>
          <a:xfrm>
            <a:off x="0" y="0"/>
            <a:ext cx="7967663" cy="6524625"/>
          </a:xfrm>
          <a:prstGeom prst="rect">
            <a:avLst/>
          </a:prstGeom>
          <a:solidFill>
            <a:srgbClr val="004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1"/>
                </a:solidFill>
              </a:rPr>
              <a:t> </a:t>
            </a:r>
          </a:p>
        </p:txBody>
      </p:sp>
      <p:sp>
        <p:nvSpPr>
          <p:cNvPr id="6" name="Subtitulo">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479425" y="3428999"/>
            <a:ext cx="6336655" cy="1412875"/>
          </a:xfrm>
          <a:prstGeom prst="rect">
            <a:avLst/>
          </a:prstGeom>
        </p:spPr>
        <p:txBody>
          <a:bodyPr lIns="0" tIns="0" rIns="0" bIns="0"/>
          <a:lstStyle>
            <a:lvl1pPr marL="0" indent="0">
              <a:lnSpc>
                <a:spcPts val="5000"/>
              </a:lnSpc>
              <a:spcBef>
                <a:spcPts val="0"/>
              </a:spcBef>
              <a:buNone/>
              <a:defRPr sz="4000">
                <a:solidFill>
                  <a:schemeClr val="accent3"/>
                </a:solidFill>
                <a:latin typeface="Neo Sans Light" panose="020B0304020202020204" pitchFamily="34" charset="0"/>
              </a:defRPr>
            </a:lvl1pPr>
          </a:lstStyle>
          <a:p>
            <a:r>
              <a:rPr lang="es-ES" dirty="0"/>
              <a:t>Editar el subtitulo
</a:t>
            </a:r>
          </a:p>
        </p:txBody>
      </p:sp>
      <p:sp>
        <p:nvSpPr>
          <p:cNvPr id="7" name="Titulo">
            <a:extLst>
              <a:ext uri="{FF2B5EF4-FFF2-40B4-BE49-F238E27FC236}">
                <a16:creationId xmlns:a16="http://schemas.microsoft.com/office/drawing/2014/main" id="{7EA230A8-2396-C04E-BA7D-6A765043E110}"/>
              </a:ext>
            </a:extLst>
          </p:cNvPr>
          <p:cNvSpPr>
            <a:spLocks noGrp="1"/>
          </p:cNvSpPr>
          <p:nvPr>
            <p:ph type="title" hasCustomPrompt="1"/>
          </p:nvPr>
        </p:nvSpPr>
        <p:spPr>
          <a:xfrm>
            <a:off x="479425" y="1104900"/>
            <a:ext cx="6336655" cy="2180084"/>
          </a:xfrm>
          <a:prstGeom prst="rect">
            <a:avLst/>
          </a:prstGeom>
        </p:spPr>
        <p:txBody>
          <a:bodyPr vert="horz" lIns="0" tIns="0" rIns="0" bIns="0" rtlCol="0" anchor="t">
            <a:noAutofit/>
          </a:bodyPr>
          <a:lstStyle>
            <a:lvl1pPr>
              <a:lnSpc>
                <a:spcPts val="6600"/>
              </a:lnSpc>
              <a:defRPr sz="5600" baseline="0">
                <a:solidFill>
                  <a:schemeClr val="accent3"/>
                </a:solidFill>
                <a:latin typeface="Noe Display" panose="020A0500090400000002" pitchFamily="18" charset="0"/>
              </a:defRPr>
            </a:lvl1pPr>
          </a:lstStyle>
          <a:p>
            <a:r>
              <a:rPr lang="es-ES" dirty="0"/>
              <a:t>Haga clic para el título principal</a:t>
            </a:r>
            <a:endParaRPr lang="en-US" dirty="0"/>
          </a:p>
        </p:txBody>
      </p:sp>
      <p:sp>
        <p:nvSpPr>
          <p:cNvPr id="8" name="Amarillo solar 251 187 33"/>
          <p:cNvSpPr/>
          <p:nvPr/>
        </p:nvSpPr>
        <p:spPr>
          <a:xfrm>
            <a:off x="479376" y="5084763"/>
            <a:ext cx="1871712" cy="215900"/>
          </a:xfrm>
          <a:prstGeom prst="rect">
            <a:avLst/>
          </a:prstGeom>
          <a:solidFill>
            <a:srgbClr val="FBB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2"/>
                </a:solidFill>
              </a:rPr>
              <a:t> </a:t>
            </a:r>
          </a:p>
        </p:txBody>
      </p:sp>
      <p:sp>
        <p:nvSpPr>
          <p:cNvPr id="10" name="Gris niebla 232 232 232"/>
          <p:cNvSpPr/>
          <p:nvPr/>
        </p:nvSpPr>
        <p:spPr>
          <a:xfrm>
            <a:off x="479426" y="5300663"/>
            <a:ext cx="7702550" cy="12239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 </a:t>
            </a:r>
          </a:p>
        </p:txBody>
      </p:sp>
      <p:sp>
        <p:nvSpPr>
          <p:cNvPr id="11" name="Amarillo solar 251 187 33"/>
          <p:cNvSpPr/>
          <p:nvPr/>
        </p:nvSpPr>
        <p:spPr>
          <a:xfrm>
            <a:off x="7967661" y="5300663"/>
            <a:ext cx="4224340" cy="12239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sp>
        <p:nvSpPr>
          <p:cNvPr id="12" name="Subtitulo">
            <a:extLst>
              <a:ext uri="{FF2B5EF4-FFF2-40B4-BE49-F238E27FC236}">
                <a16:creationId xmlns:a16="http://schemas.microsoft.com/office/drawing/2014/main" id="{B06D5AB3-85F3-6041-8CF2-938E10DAFE64}"/>
              </a:ext>
            </a:extLst>
          </p:cNvPr>
          <p:cNvSpPr>
            <a:spLocks noGrp="1"/>
          </p:cNvSpPr>
          <p:nvPr>
            <p:ph sz="quarter" idx="14" hasCustomPrompt="1"/>
          </p:nvPr>
        </p:nvSpPr>
        <p:spPr>
          <a:xfrm>
            <a:off x="8446987" y="5619381"/>
            <a:ext cx="3265588" cy="473915"/>
          </a:xfrm>
          <a:prstGeom prst="rect">
            <a:avLst/>
          </a:prstGeom>
        </p:spPr>
        <p:txBody>
          <a:bodyPr lIns="0" tIns="0" rIns="0" bIns="0" anchor="b"/>
          <a:lstStyle>
            <a:lvl1pPr marL="0" indent="0" algn="r">
              <a:lnSpc>
                <a:spcPct val="100000"/>
              </a:lnSpc>
              <a:spcBef>
                <a:spcPts val="0"/>
              </a:spcBef>
              <a:buNone/>
              <a:defRPr sz="1600">
                <a:solidFill>
                  <a:schemeClr val="accent3"/>
                </a:solidFill>
                <a:latin typeface="+mn-lt"/>
              </a:defRPr>
            </a:lvl1pPr>
          </a:lstStyle>
          <a:p>
            <a:r>
              <a:rPr lang="es-ES" dirty="0"/>
              <a:t>Fecha</a:t>
            </a:r>
          </a:p>
        </p:txBody>
      </p:sp>
      <p:sp>
        <p:nvSpPr>
          <p:cNvPr id="13" name="Marcador de posición de imagen 4">
            <a:extLst>
              <a:ext uri="{FF2B5EF4-FFF2-40B4-BE49-F238E27FC236}">
                <a16:creationId xmlns:a16="http://schemas.microsoft.com/office/drawing/2014/main" id="{156F5E28-B21A-FF48-ACBE-0BE66B94DE41}"/>
              </a:ext>
            </a:extLst>
          </p:cNvPr>
          <p:cNvSpPr>
            <a:spLocks noGrp="1"/>
          </p:cNvSpPr>
          <p:nvPr>
            <p:ph type="pic" sz="quarter" idx="11" hasCustomPrompt="1"/>
          </p:nvPr>
        </p:nvSpPr>
        <p:spPr>
          <a:xfrm>
            <a:off x="7967663" y="1412876"/>
            <a:ext cx="4224338" cy="3887788"/>
          </a:xfrm>
          <a:prstGeom prst="rect">
            <a:avLst/>
          </a:prstGeom>
        </p:spPr>
        <p:txBody>
          <a:bodyPr anchor="ctr"/>
          <a:lstStyle>
            <a:lvl1pPr marL="0" indent="0" algn="ctr">
              <a:buNone/>
              <a:defRPr>
                <a:solidFill>
                  <a:schemeClr val="accent1"/>
                </a:solidFill>
                <a:latin typeface="Neo Sans" panose="020B0504020202020204" pitchFamily="34" charset="0"/>
              </a:defRPr>
            </a:lvl1pPr>
          </a:lstStyle>
          <a:p>
            <a:r>
              <a:rPr lang="es-ES" dirty="0"/>
              <a:t>Imagen</a:t>
            </a:r>
          </a:p>
        </p:txBody>
      </p:sp>
    </p:spTree>
    <p:extLst>
      <p:ext uri="{BB962C8B-B14F-4D97-AF65-F5344CB8AC3E}">
        <p14:creationId xmlns:p14="http://schemas.microsoft.com/office/powerpoint/2010/main" val="685741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Texto grande">
    <p:spTree>
      <p:nvGrpSpPr>
        <p:cNvPr id="1" name=""/>
        <p:cNvGrpSpPr/>
        <p:nvPr/>
      </p:nvGrpSpPr>
      <p:grpSpPr>
        <a:xfrm>
          <a:off x="0" y="0"/>
          <a:ext cx="0" cy="0"/>
          <a:chOff x="0" y="0"/>
          <a:chExt cx="0" cy="0"/>
        </a:xfrm>
      </p:grpSpPr>
      <p:sp>
        <p:nvSpPr>
          <p:cNvPr id="5" name="Marcador de contenido 10">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550863" y="2852738"/>
            <a:ext cx="10585697" cy="3240087"/>
          </a:xfrm>
          <a:prstGeom prst="rect">
            <a:avLst/>
          </a:prstGeom>
        </p:spPr>
        <p:txBody>
          <a:bodyPr lIns="0" tIns="0" rIns="0" bIns="0"/>
          <a:lstStyle>
            <a:lvl1pPr marL="0" indent="0">
              <a:lnSpc>
                <a:spcPct val="100000"/>
              </a:lnSpc>
              <a:spcBef>
                <a:spcPts val="0"/>
              </a:spcBef>
              <a:spcAft>
                <a:spcPts val="2600"/>
              </a:spcAft>
              <a:buNone/>
              <a:defRPr sz="2400" baseline="0">
                <a:solidFill>
                  <a:schemeClr val="tx1"/>
                </a:solidFill>
                <a:latin typeface="Neo Sans Light" panose="020B0304020202020204" pitchFamily="34" charset="0"/>
              </a:defRPr>
            </a:lvl1pPr>
          </a:lstStyle>
          <a:p>
            <a:r>
              <a:rPr lang="es-ES" dirty="0"/>
              <a:t>Editar los estilos de texto del patrón</a:t>
            </a:r>
          </a:p>
        </p:txBody>
      </p:sp>
      <p:sp>
        <p:nvSpPr>
          <p:cNvPr id="6"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tx1"/>
                </a:solidFill>
                <a:latin typeface="Noe Display" panose="020A0500090400000002"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7" name="Marcador de contenido 10">
            <a:extLst>
              <a:ext uri="{FF2B5EF4-FFF2-40B4-BE49-F238E27FC236}">
                <a16:creationId xmlns:a16="http://schemas.microsoft.com/office/drawing/2014/main" id="{B06D5AB3-85F3-6041-8CF2-938E10DAFE64}"/>
              </a:ext>
            </a:extLst>
          </p:cNvPr>
          <p:cNvSpPr>
            <a:spLocks noGrp="1"/>
          </p:cNvSpPr>
          <p:nvPr>
            <p:ph sz="quarter" idx="12" hasCustomPrompt="1"/>
          </p:nvPr>
        </p:nvSpPr>
        <p:spPr>
          <a:xfrm>
            <a:off x="550862" y="1700213"/>
            <a:ext cx="10585697" cy="864691"/>
          </a:xfrm>
          <a:prstGeom prst="rect">
            <a:avLst/>
          </a:prstGeom>
        </p:spPr>
        <p:txBody>
          <a:bodyPr lIns="0" tIns="0" rIns="0" bIns="0"/>
          <a:lstStyle>
            <a:lvl1pPr marL="0" indent="0">
              <a:lnSpc>
                <a:spcPts val="2800"/>
              </a:lnSpc>
              <a:spcBef>
                <a:spcPts val="0"/>
              </a:spcBef>
              <a:buNone/>
              <a:defRPr sz="2600" b="0" baseline="0">
                <a:solidFill>
                  <a:schemeClr val="tx2"/>
                </a:solidFill>
                <a:latin typeface="Neo Sans" panose="020B0504020202020204" pitchFamily="34" charset="0"/>
              </a:defRPr>
            </a:lvl1pPr>
          </a:lstStyle>
          <a:p>
            <a:r>
              <a:rPr lang="es-ES" dirty="0"/>
              <a:t>Haga clic para agregar un subtítulo a esta página, cuentas con dos líneas para títulos extensos</a:t>
            </a:r>
          </a:p>
        </p:txBody>
      </p:sp>
      <p:sp>
        <p:nvSpPr>
          <p:cNvPr id="11" name="Marcador de fecha 3"/>
          <p:cNvSpPr>
            <a:spLocks noGrp="1"/>
          </p:cNvSpPr>
          <p:nvPr>
            <p:ph type="dt" sz="half" idx="2"/>
          </p:nvPr>
        </p:nvSpPr>
        <p:spPr>
          <a:xfrm>
            <a:off x="8761825" y="6613527"/>
            <a:ext cx="2158711" cy="137168"/>
          </a:xfrm>
          <a:prstGeom prst="rect">
            <a:avLst/>
          </a:prstGeom>
        </p:spPr>
        <p:txBody>
          <a:bodyPr vert="horz" lIns="91440" tIns="0" rIns="91440" bIns="0" rtlCol="0" anchor="ctr"/>
          <a:lstStyle>
            <a:lvl1pPr algn="l">
              <a:defRPr sz="1000">
                <a:solidFill>
                  <a:schemeClr val="tx1"/>
                </a:solidFill>
                <a:latin typeface="Neo Sans Light" panose="020B0304020202020204" pitchFamily="34" charset="0"/>
              </a:defRPr>
            </a:lvl1pPr>
          </a:lstStyle>
          <a:p>
            <a:endParaRPr lang="es-ES" dirty="0"/>
          </a:p>
        </p:txBody>
      </p:sp>
      <p:sp>
        <p:nvSpPr>
          <p:cNvPr id="9" name="Marcador de pie de página 1"/>
          <p:cNvSpPr>
            <a:spLocks noGrp="1"/>
          </p:cNvSpPr>
          <p:nvPr>
            <p:ph type="ftr" sz="quarter" idx="3"/>
          </p:nvPr>
        </p:nvSpPr>
        <p:spPr>
          <a:xfrm>
            <a:off x="556843" y="6597650"/>
            <a:ext cx="2346398" cy="137169"/>
          </a:xfrm>
          <a:prstGeom prst="rect">
            <a:avLst/>
          </a:prstGeom>
        </p:spPr>
        <p:txBody>
          <a:bodyPr vert="horz" lIns="0" tIns="0" rIns="0" bIns="0" rtlCol="0" anchor="ctr"/>
          <a:lstStyle>
            <a:lvl1pPr algn="l">
              <a:defRPr sz="1200">
                <a:solidFill>
                  <a:schemeClr val="tx1"/>
                </a:solidFill>
                <a:latin typeface="Neo Sans" panose="020B0504020202020204" pitchFamily="34" charset="0"/>
              </a:defRPr>
            </a:lvl1pPr>
          </a:lstStyle>
          <a:p>
            <a:r>
              <a:rPr lang="es-ES" dirty="0"/>
              <a:t>Indra Corporate Presentation</a:t>
            </a:r>
          </a:p>
        </p:txBody>
      </p:sp>
    </p:spTree>
    <p:extLst>
      <p:ext uri="{BB962C8B-B14F-4D97-AF65-F5344CB8AC3E}">
        <p14:creationId xmlns:p14="http://schemas.microsoft.com/office/powerpoint/2010/main" val="136625068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Texto estándar">
    <p:spTree>
      <p:nvGrpSpPr>
        <p:cNvPr id="1" name=""/>
        <p:cNvGrpSpPr/>
        <p:nvPr/>
      </p:nvGrpSpPr>
      <p:grpSpPr>
        <a:xfrm>
          <a:off x="0" y="0"/>
          <a:ext cx="0" cy="0"/>
          <a:chOff x="0" y="0"/>
          <a:chExt cx="0" cy="0"/>
        </a:xfrm>
      </p:grpSpPr>
      <p:sp>
        <p:nvSpPr>
          <p:cNvPr id="5" name="Marcador de contenido 10">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550863" y="2852737"/>
            <a:ext cx="10585697" cy="3240087"/>
          </a:xfrm>
          <a:prstGeom prst="rect">
            <a:avLst/>
          </a:prstGeom>
        </p:spPr>
        <p:txBody>
          <a:bodyPr lIns="0" tIns="0" rIns="0" bIns="0"/>
          <a:lstStyle>
            <a:lvl1pPr marL="0" indent="0">
              <a:lnSpc>
                <a:spcPct val="100000"/>
              </a:lnSpc>
              <a:spcBef>
                <a:spcPts val="0"/>
              </a:spcBef>
              <a:spcAft>
                <a:spcPts val="2000"/>
              </a:spcAft>
              <a:buNone/>
              <a:defRPr sz="1800" baseline="0">
                <a:solidFill>
                  <a:schemeClr val="tx1"/>
                </a:solidFill>
                <a:latin typeface="Neo Sans Light" panose="020B0304020202020204" pitchFamily="34" charset="0"/>
              </a:defRPr>
            </a:lvl1pPr>
          </a:lstStyle>
          <a:p>
            <a:r>
              <a:rPr lang="es-ES" dirty="0"/>
              <a:t>Editar los estilos de texto del patrón</a:t>
            </a:r>
          </a:p>
        </p:txBody>
      </p:sp>
      <p:sp>
        <p:nvSpPr>
          <p:cNvPr id="4"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tx1"/>
                </a:solidFill>
                <a:latin typeface="Noe Display" panose="020A0500090400000002"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6" name="Marcador de contenido 10">
            <a:extLst>
              <a:ext uri="{FF2B5EF4-FFF2-40B4-BE49-F238E27FC236}">
                <a16:creationId xmlns:a16="http://schemas.microsoft.com/office/drawing/2014/main" id="{B06D5AB3-85F3-6041-8CF2-938E10DAFE64}"/>
              </a:ext>
            </a:extLst>
          </p:cNvPr>
          <p:cNvSpPr>
            <a:spLocks noGrp="1"/>
          </p:cNvSpPr>
          <p:nvPr>
            <p:ph sz="quarter" idx="12" hasCustomPrompt="1"/>
          </p:nvPr>
        </p:nvSpPr>
        <p:spPr>
          <a:xfrm>
            <a:off x="550862" y="1700213"/>
            <a:ext cx="10585697" cy="864691"/>
          </a:xfrm>
          <a:prstGeom prst="rect">
            <a:avLst/>
          </a:prstGeom>
        </p:spPr>
        <p:txBody>
          <a:bodyPr lIns="0" tIns="0" rIns="0" bIns="0"/>
          <a:lstStyle>
            <a:lvl1pPr marL="0" indent="0">
              <a:lnSpc>
                <a:spcPts val="2800"/>
              </a:lnSpc>
              <a:spcBef>
                <a:spcPts val="0"/>
              </a:spcBef>
              <a:buNone/>
              <a:defRPr sz="2600" b="0" baseline="0">
                <a:solidFill>
                  <a:schemeClr val="tx2"/>
                </a:solidFill>
                <a:latin typeface="Neo Sans Light" panose="020B0304020202020204" pitchFamily="34" charset="0"/>
              </a:defRPr>
            </a:lvl1pPr>
          </a:lstStyle>
          <a:p>
            <a:r>
              <a:rPr lang="es-ES" dirty="0"/>
              <a:t>Haga clic para agregar un subtítulo a esta página, cuentas con dos líneas para títulos extensos</a:t>
            </a:r>
          </a:p>
        </p:txBody>
      </p:sp>
      <p:sp>
        <p:nvSpPr>
          <p:cNvPr id="9" name="Marcador de fecha 3"/>
          <p:cNvSpPr>
            <a:spLocks noGrp="1"/>
          </p:cNvSpPr>
          <p:nvPr>
            <p:ph type="dt" sz="half" idx="2"/>
          </p:nvPr>
        </p:nvSpPr>
        <p:spPr>
          <a:xfrm>
            <a:off x="8761825" y="6613527"/>
            <a:ext cx="2158711" cy="137168"/>
          </a:xfrm>
          <a:prstGeom prst="rect">
            <a:avLst/>
          </a:prstGeom>
        </p:spPr>
        <p:txBody>
          <a:bodyPr vert="horz" lIns="91440" tIns="0" rIns="91440" bIns="0" rtlCol="0" anchor="ctr"/>
          <a:lstStyle>
            <a:lvl1pPr algn="l">
              <a:defRPr sz="1000">
                <a:solidFill>
                  <a:schemeClr val="tx1"/>
                </a:solidFill>
                <a:latin typeface="Neo Sans Light" panose="020B0304020202020204" pitchFamily="34" charset="0"/>
              </a:defRPr>
            </a:lvl1pPr>
          </a:lstStyle>
          <a:p>
            <a:endParaRPr lang="es-ES" dirty="0"/>
          </a:p>
        </p:txBody>
      </p:sp>
      <p:sp>
        <p:nvSpPr>
          <p:cNvPr id="8" name="Marcador de pie de página 1"/>
          <p:cNvSpPr>
            <a:spLocks noGrp="1"/>
          </p:cNvSpPr>
          <p:nvPr>
            <p:ph type="ftr" sz="quarter" idx="3"/>
          </p:nvPr>
        </p:nvSpPr>
        <p:spPr>
          <a:xfrm>
            <a:off x="556843" y="6597650"/>
            <a:ext cx="2346398" cy="137169"/>
          </a:xfrm>
          <a:prstGeom prst="rect">
            <a:avLst/>
          </a:prstGeom>
        </p:spPr>
        <p:txBody>
          <a:bodyPr vert="horz" lIns="0" tIns="0" rIns="0" bIns="0" rtlCol="0" anchor="ctr"/>
          <a:lstStyle>
            <a:lvl1pPr algn="l">
              <a:defRPr sz="1200">
                <a:solidFill>
                  <a:schemeClr val="tx1"/>
                </a:solidFill>
                <a:latin typeface="Neo Sans" panose="020B0504020202020204" pitchFamily="34" charset="0"/>
              </a:defRPr>
            </a:lvl1pPr>
          </a:lstStyle>
          <a:p>
            <a:r>
              <a:rPr lang="es-ES" dirty="0"/>
              <a:t>Indra Corporate Presentation</a:t>
            </a:r>
          </a:p>
        </p:txBody>
      </p:sp>
    </p:spTree>
    <p:extLst>
      <p:ext uri="{BB962C8B-B14F-4D97-AF65-F5344CB8AC3E}">
        <p14:creationId xmlns:p14="http://schemas.microsoft.com/office/powerpoint/2010/main" val="2287521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Texto estándar lista">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tx1"/>
                </a:solidFill>
                <a:latin typeface="Noe Display" panose="020A0500090400000002"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3" name="Marcador de contenido 2"/>
          <p:cNvSpPr>
            <a:spLocks noGrp="1"/>
          </p:cNvSpPr>
          <p:nvPr>
            <p:ph sz="quarter" idx="11"/>
          </p:nvPr>
        </p:nvSpPr>
        <p:spPr>
          <a:xfrm>
            <a:off x="550863" y="2852737"/>
            <a:ext cx="10585697" cy="3240087"/>
          </a:xfrm>
          <a:prstGeom prst="rect">
            <a:avLst/>
          </a:prstGeom>
        </p:spPr>
        <p:txBody>
          <a:bodyPr/>
          <a:lstStyle>
            <a:lvl1pPr marL="342000" indent="-342000" algn="l">
              <a:lnSpc>
                <a:spcPct val="100000"/>
              </a:lnSpc>
              <a:spcBef>
                <a:spcPts val="0"/>
              </a:spcBef>
              <a:spcAft>
                <a:spcPts val="2000"/>
              </a:spcAft>
              <a:buFont typeface="Wingdings" panose="05000000000000000000" pitchFamily="2" charset="2"/>
              <a:buChar char="§"/>
              <a:defRPr sz="1800">
                <a:solidFill>
                  <a:schemeClr val="tx1"/>
                </a:solidFill>
                <a:latin typeface="Neo Sans Light" panose="020B0304020202020204" pitchFamily="34" charset="0"/>
              </a:defRPr>
            </a:lvl1pPr>
            <a:lvl2pPr marL="342000" indent="-342000">
              <a:lnSpc>
                <a:spcPts val="2250"/>
              </a:lnSpc>
              <a:spcBef>
                <a:spcPts val="1800"/>
              </a:spcBef>
              <a:buFont typeface="Wingdings" panose="05000000000000000000" pitchFamily="2" charset="2"/>
              <a:buChar char="§"/>
              <a:defRPr sz="1800">
                <a:latin typeface="+mn-lt"/>
              </a:defRPr>
            </a:lvl2pPr>
            <a:lvl3pPr marL="342000" indent="-342000">
              <a:lnSpc>
                <a:spcPts val="2250"/>
              </a:lnSpc>
              <a:spcBef>
                <a:spcPts val="1800"/>
              </a:spcBef>
              <a:buFont typeface="Wingdings" panose="05000000000000000000" pitchFamily="2" charset="2"/>
              <a:buChar char="§"/>
              <a:defRPr sz="1800">
                <a:latin typeface="+mn-lt"/>
              </a:defRPr>
            </a:lvl3pPr>
            <a:lvl4pPr marL="342000" indent="-342000">
              <a:lnSpc>
                <a:spcPts val="2250"/>
              </a:lnSpc>
              <a:spcBef>
                <a:spcPts val="1800"/>
              </a:spcBef>
              <a:buFont typeface="Wingdings" panose="05000000000000000000" pitchFamily="2" charset="2"/>
              <a:buChar char="§"/>
              <a:defRPr>
                <a:latin typeface="+mn-lt"/>
              </a:defRPr>
            </a:lvl4pPr>
            <a:lvl5pPr marL="342000" indent="-342000">
              <a:lnSpc>
                <a:spcPts val="2250"/>
              </a:lnSpc>
              <a:spcBef>
                <a:spcPts val="1800"/>
              </a:spcBef>
              <a:buFont typeface="Wingdings" panose="05000000000000000000" pitchFamily="2" charset="2"/>
              <a:buChar char="§"/>
              <a:defRPr>
                <a:latin typeface="+mn-lt"/>
              </a:defRPr>
            </a:lvl5pPr>
            <a:lvl6pPr marL="2514600" indent="-228600">
              <a:buFont typeface="Wingdings" panose="05000000000000000000" pitchFamily="2" charset="2"/>
              <a:buChar char="§"/>
              <a:defRPr/>
            </a:lvl6pPr>
            <a:lvl7pPr marL="2971800" indent="-228600">
              <a:buFont typeface="Wingdings" panose="05000000000000000000" pitchFamily="2" charset="2"/>
              <a:buChar char="§"/>
              <a:defRPr/>
            </a:lvl7pPr>
            <a:lvl8pPr marL="3429000" indent="-228600">
              <a:buFont typeface="Wingdings" panose="05000000000000000000" pitchFamily="2" charset="2"/>
              <a:buChar char="§"/>
              <a:defRPr/>
            </a:lvl8pPr>
            <a:lvl9pPr marL="3657600" indent="0">
              <a:buFont typeface="Wingdings" panose="05000000000000000000" pitchFamily="2" charset="2"/>
              <a:buNone/>
              <a:defRPr/>
            </a:lvl9pPr>
          </a:lstStyle>
          <a:p>
            <a:pPr lvl="0"/>
            <a:r>
              <a:rPr lang="es-ES" dirty="0"/>
              <a:t>Haga clic para modificar el estilo de texto del patrón</a:t>
            </a:r>
          </a:p>
        </p:txBody>
      </p:sp>
      <p:sp>
        <p:nvSpPr>
          <p:cNvPr id="7" name="Marcador de contenido 10">
            <a:extLst>
              <a:ext uri="{FF2B5EF4-FFF2-40B4-BE49-F238E27FC236}">
                <a16:creationId xmlns:a16="http://schemas.microsoft.com/office/drawing/2014/main" id="{B06D5AB3-85F3-6041-8CF2-938E10DAFE64}"/>
              </a:ext>
            </a:extLst>
          </p:cNvPr>
          <p:cNvSpPr>
            <a:spLocks noGrp="1"/>
          </p:cNvSpPr>
          <p:nvPr>
            <p:ph sz="quarter" idx="13" hasCustomPrompt="1"/>
          </p:nvPr>
        </p:nvSpPr>
        <p:spPr>
          <a:xfrm>
            <a:off x="550862" y="1700213"/>
            <a:ext cx="10585697" cy="864691"/>
          </a:xfrm>
          <a:prstGeom prst="rect">
            <a:avLst/>
          </a:prstGeom>
        </p:spPr>
        <p:txBody>
          <a:bodyPr lIns="0" tIns="0" rIns="0" bIns="0"/>
          <a:lstStyle>
            <a:lvl1pPr marL="0" indent="0">
              <a:lnSpc>
                <a:spcPts val="2800"/>
              </a:lnSpc>
              <a:spcBef>
                <a:spcPts val="0"/>
              </a:spcBef>
              <a:buNone/>
              <a:defRPr sz="2600" b="0" baseline="0">
                <a:solidFill>
                  <a:schemeClr val="tx2"/>
                </a:solidFill>
                <a:latin typeface="Neo Sans Light" panose="020B0304020202020204" pitchFamily="34" charset="0"/>
              </a:defRPr>
            </a:lvl1pPr>
          </a:lstStyle>
          <a:p>
            <a:r>
              <a:rPr lang="es-ES" dirty="0"/>
              <a:t>Haga clic para agregar un subtítulo a esta página, cuentas con dos líneas para títulos extensos</a:t>
            </a:r>
          </a:p>
        </p:txBody>
      </p:sp>
      <p:sp>
        <p:nvSpPr>
          <p:cNvPr id="9" name="Marcador de fecha 3"/>
          <p:cNvSpPr>
            <a:spLocks noGrp="1"/>
          </p:cNvSpPr>
          <p:nvPr>
            <p:ph type="dt" sz="half" idx="2"/>
          </p:nvPr>
        </p:nvSpPr>
        <p:spPr>
          <a:xfrm>
            <a:off x="8761825" y="6613527"/>
            <a:ext cx="2158711" cy="137168"/>
          </a:xfrm>
          <a:prstGeom prst="rect">
            <a:avLst/>
          </a:prstGeom>
        </p:spPr>
        <p:txBody>
          <a:bodyPr vert="horz" lIns="91440" tIns="0" rIns="91440" bIns="0" rtlCol="0" anchor="ctr"/>
          <a:lstStyle>
            <a:lvl1pPr algn="l">
              <a:defRPr sz="1000">
                <a:solidFill>
                  <a:schemeClr val="tx1"/>
                </a:solidFill>
                <a:latin typeface="Neo Sans Light" panose="020B0304020202020204" pitchFamily="34" charset="0"/>
              </a:defRPr>
            </a:lvl1pPr>
          </a:lstStyle>
          <a:p>
            <a:endParaRPr lang="es-ES" dirty="0"/>
          </a:p>
        </p:txBody>
      </p:sp>
      <p:sp>
        <p:nvSpPr>
          <p:cNvPr id="8" name="Marcador de pie de página 1"/>
          <p:cNvSpPr>
            <a:spLocks noGrp="1"/>
          </p:cNvSpPr>
          <p:nvPr>
            <p:ph type="ftr" sz="quarter" idx="3"/>
          </p:nvPr>
        </p:nvSpPr>
        <p:spPr>
          <a:xfrm>
            <a:off x="556843" y="6597650"/>
            <a:ext cx="2346398" cy="137169"/>
          </a:xfrm>
          <a:prstGeom prst="rect">
            <a:avLst/>
          </a:prstGeom>
        </p:spPr>
        <p:txBody>
          <a:bodyPr vert="horz" lIns="0" tIns="0" rIns="0" bIns="0" rtlCol="0" anchor="ctr"/>
          <a:lstStyle>
            <a:lvl1pPr algn="l">
              <a:defRPr sz="1200">
                <a:solidFill>
                  <a:schemeClr val="tx1"/>
                </a:solidFill>
                <a:latin typeface="Neo Sans" panose="020B0504020202020204" pitchFamily="34" charset="0"/>
              </a:defRPr>
            </a:lvl1pPr>
          </a:lstStyle>
          <a:p>
            <a:r>
              <a:rPr lang="es-ES" dirty="0"/>
              <a:t>Indra Corporate Presentation</a:t>
            </a:r>
          </a:p>
        </p:txBody>
      </p:sp>
    </p:spTree>
    <p:extLst>
      <p:ext uri="{BB962C8B-B14F-4D97-AF65-F5344CB8AC3E}">
        <p14:creationId xmlns:p14="http://schemas.microsoft.com/office/powerpoint/2010/main" val="3108929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Texto 2 columna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tx1"/>
                </a:solidFill>
                <a:latin typeface="Noe Display" panose="020A0500090400000002"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8" name="Marcador de contenido 2"/>
          <p:cNvSpPr>
            <a:spLocks noGrp="1"/>
          </p:cNvSpPr>
          <p:nvPr>
            <p:ph sz="quarter" idx="12"/>
          </p:nvPr>
        </p:nvSpPr>
        <p:spPr>
          <a:xfrm>
            <a:off x="550863" y="2852738"/>
            <a:ext cx="5041081" cy="3240086"/>
          </a:xfrm>
          <a:prstGeom prst="rect">
            <a:avLst/>
          </a:prstGeom>
        </p:spPr>
        <p:txBody>
          <a:bodyPr/>
          <a:lstStyle>
            <a:lvl1pPr marL="342000" indent="-342000" algn="l">
              <a:lnSpc>
                <a:spcPct val="100000"/>
              </a:lnSpc>
              <a:spcBef>
                <a:spcPts val="0"/>
              </a:spcBef>
              <a:spcAft>
                <a:spcPts val="2000"/>
              </a:spcAft>
              <a:buFont typeface="Wingdings" panose="05000000000000000000" pitchFamily="2" charset="2"/>
              <a:buChar char="§"/>
              <a:defRPr sz="1800">
                <a:solidFill>
                  <a:schemeClr val="tx1"/>
                </a:solidFill>
                <a:latin typeface="Neo Sans Light" panose="020B0304020202020204" pitchFamily="34" charset="0"/>
              </a:defRPr>
            </a:lvl1pPr>
            <a:lvl2pPr marL="342000" indent="-342000">
              <a:lnSpc>
                <a:spcPts val="2250"/>
              </a:lnSpc>
              <a:spcBef>
                <a:spcPts val="1800"/>
              </a:spcBef>
              <a:buFont typeface="Wingdings" panose="05000000000000000000" pitchFamily="2" charset="2"/>
              <a:buChar char="§"/>
              <a:defRPr sz="1800">
                <a:latin typeface="+mn-lt"/>
              </a:defRPr>
            </a:lvl2pPr>
            <a:lvl3pPr marL="342000" indent="-342000">
              <a:lnSpc>
                <a:spcPts val="2250"/>
              </a:lnSpc>
              <a:spcBef>
                <a:spcPts val="1800"/>
              </a:spcBef>
              <a:buFont typeface="Wingdings" panose="05000000000000000000" pitchFamily="2" charset="2"/>
              <a:buChar char="§"/>
              <a:defRPr sz="1800">
                <a:latin typeface="+mn-lt"/>
              </a:defRPr>
            </a:lvl3pPr>
            <a:lvl4pPr marL="342000" indent="-342000">
              <a:lnSpc>
                <a:spcPts val="2250"/>
              </a:lnSpc>
              <a:spcBef>
                <a:spcPts val="1800"/>
              </a:spcBef>
              <a:buFont typeface="Wingdings" panose="05000000000000000000" pitchFamily="2" charset="2"/>
              <a:buChar char="§"/>
              <a:defRPr>
                <a:latin typeface="+mn-lt"/>
              </a:defRPr>
            </a:lvl4pPr>
            <a:lvl5pPr marL="342000" indent="-342000">
              <a:lnSpc>
                <a:spcPts val="2250"/>
              </a:lnSpc>
              <a:spcBef>
                <a:spcPts val="1800"/>
              </a:spcBef>
              <a:buFont typeface="Wingdings" panose="05000000000000000000" pitchFamily="2" charset="2"/>
              <a:buChar char="§"/>
              <a:defRPr>
                <a:latin typeface="+mn-lt"/>
              </a:defRPr>
            </a:lvl5pPr>
            <a:lvl6pPr marL="2514600" indent="-228600">
              <a:buFont typeface="Wingdings" panose="05000000000000000000" pitchFamily="2" charset="2"/>
              <a:buChar char="§"/>
              <a:defRPr/>
            </a:lvl6pPr>
            <a:lvl7pPr marL="2971800" indent="-228600">
              <a:buFont typeface="Wingdings" panose="05000000000000000000" pitchFamily="2" charset="2"/>
              <a:buChar char="§"/>
              <a:defRPr/>
            </a:lvl7pPr>
            <a:lvl8pPr marL="3429000" indent="-228600">
              <a:buFont typeface="Wingdings" panose="05000000000000000000" pitchFamily="2" charset="2"/>
              <a:buChar char="§"/>
              <a:defRPr/>
            </a:lvl8pPr>
            <a:lvl9pPr marL="3657600" indent="0">
              <a:buFont typeface="Wingdings" panose="05000000000000000000" pitchFamily="2" charset="2"/>
              <a:buNone/>
              <a:defRPr/>
            </a:lvl9pPr>
          </a:lstStyle>
          <a:p>
            <a:pPr lvl="0"/>
            <a:r>
              <a:rPr lang="es-ES" dirty="0"/>
              <a:t>Haga clic para modificar el estilo de texto del patrón</a:t>
            </a:r>
          </a:p>
        </p:txBody>
      </p:sp>
      <p:sp>
        <p:nvSpPr>
          <p:cNvPr id="9" name="Marcador de contenido 10">
            <a:extLst>
              <a:ext uri="{FF2B5EF4-FFF2-40B4-BE49-F238E27FC236}">
                <a16:creationId xmlns:a16="http://schemas.microsoft.com/office/drawing/2014/main" id="{B06D5AB3-85F3-6041-8CF2-938E10DAFE64}"/>
              </a:ext>
            </a:extLst>
          </p:cNvPr>
          <p:cNvSpPr>
            <a:spLocks noGrp="1"/>
          </p:cNvSpPr>
          <p:nvPr>
            <p:ph sz="quarter" idx="15" hasCustomPrompt="1"/>
          </p:nvPr>
        </p:nvSpPr>
        <p:spPr>
          <a:xfrm>
            <a:off x="550862" y="1700213"/>
            <a:ext cx="10585697" cy="864691"/>
          </a:xfrm>
          <a:prstGeom prst="rect">
            <a:avLst/>
          </a:prstGeom>
        </p:spPr>
        <p:txBody>
          <a:bodyPr lIns="0" tIns="0" rIns="0" bIns="0"/>
          <a:lstStyle>
            <a:lvl1pPr marL="0" indent="0">
              <a:lnSpc>
                <a:spcPts val="2800"/>
              </a:lnSpc>
              <a:spcBef>
                <a:spcPts val="0"/>
              </a:spcBef>
              <a:buNone/>
              <a:defRPr sz="2600" b="0" baseline="0">
                <a:solidFill>
                  <a:schemeClr val="tx2"/>
                </a:solidFill>
                <a:latin typeface="Neo Sans Light" panose="020B0304020202020204" pitchFamily="34" charset="0"/>
              </a:defRPr>
            </a:lvl1pPr>
          </a:lstStyle>
          <a:p>
            <a:r>
              <a:rPr lang="es-ES" dirty="0"/>
              <a:t>Haga clic para agregar un subtítulo a esta página, cuentas con dos líneas para títulos extensos</a:t>
            </a:r>
          </a:p>
        </p:txBody>
      </p:sp>
      <p:sp>
        <p:nvSpPr>
          <p:cNvPr id="12" name="Marcador de contenido 2"/>
          <p:cNvSpPr>
            <a:spLocks noGrp="1"/>
          </p:cNvSpPr>
          <p:nvPr>
            <p:ph sz="quarter" idx="16"/>
          </p:nvPr>
        </p:nvSpPr>
        <p:spPr>
          <a:xfrm>
            <a:off x="6095478" y="2852738"/>
            <a:ext cx="5041081" cy="3240086"/>
          </a:xfrm>
          <a:prstGeom prst="rect">
            <a:avLst/>
          </a:prstGeom>
        </p:spPr>
        <p:txBody>
          <a:bodyPr/>
          <a:lstStyle>
            <a:lvl1pPr marL="342000" indent="-342000" algn="l">
              <a:lnSpc>
                <a:spcPct val="100000"/>
              </a:lnSpc>
              <a:spcBef>
                <a:spcPts val="0"/>
              </a:spcBef>
              <a:spcAft>
                <a:spcPts val="2000"/>
              </a:spcAft>
              <a:buFont typeface="Wingdings" panose="05000000000000000000" pitchFamily="2" charset="2"/>
              <a:buChar char="§"/>
              <a:defRPr sz="1800">
                <a:solidFill>
                  <a:schemeClr val="tx1"/>
                </a:solidFill>
                <a:latin typeface="Neo Sans Light" panose="020B0304020202020204" pitchFamily="34" charset="0"/>
              </a:defRPr>
            </a:lvl1pPr>
            <a:lvl2pPr marL="342000" indent="-342000">
              <a:lnSpc>
                <a:spcPts val="2250"/>
              </a:lnSpc>
              <a:spcBef>
                <a:spcPts val="1800"/>
              </a:spcBef>
              <a:buFont typeface="Wingdings" panose="05000000000000000000" pitchFamily="2" charset="2"/>
              <a:buChar char="§"/>
              <a:defRPr sz="1800">
                <a:latin typeface="+mn-lt"/>
              </a:defRPr>
            </a:lvl2pPr>
            <a:lvl3pPr marL="342000" indent="-342000">
              <a:lnSpc>
                <a:spcPts val="2250"/>
              </a:lnSpc>
              <a:spcBef>
                <a:spcPts val="1800"/>
              </a:spcBef>
              <a:buFont typeface="Wingdings" panose="05000000000000000000" pitchFamily="2" charset="2"/>
              <a:buChar char="§"/>
              <a:defRPr sz="1800">
                <a:latin typeface="+mn-lt"/>
              </a:defRPr>
            </a:lvl3pPr>
            <a:lvl4pPr marL="342000" indent="-342000">
              <a:lnSpc>
                <a:spcPts val="2250"/>
              </a:lnSpc>
              <a:spcBef>
                <a:spcPts val="1800"/>
              </a:spcBef>
              <a:buFont typeface="Wingdings" panose="05000000000000000000" pitchFamily="2" charset="2"/>
              <a:buChar char="§"/>
              <a:defRPr>
                <a:latin typeface="+mn-lt"/>
              </a:defRPr>
            </a:lvl4pPr>
            <a:lvl5pPr marL="342000" indent="-342000">
              <a:lnSpc>
                <a:spcPts val="2250"/>
              </a:lnSpc>
              <a:spcBef>
                <a:spcPts val="1800"/>
              </a:spcBef>
              <a:buFont typeface="Wingdings" panose="05000000000000000000" pitchFamily="2" charset="2"/>
              <a:buChar char="§"/>
              <a:defRPr>
                <a:latin typeface="+mn-lt"/>
              </a:defRPr>
            </a:lvl5pPr>
            <a:lvl6pPr marL="2514600" indent="-228600">
              <a:buFont typeface="Wingdings" panose="05000000000000000000" pitchFamily="2" charset="2"/>
              <a:buChar char="§"/>
              <a:defRPr/>
            </a:lvl6pPr>
            <a:lvl7pPr marL="2971800" indent="-228600">
              <a:buFont typeface="Wingdings" panose="05000000000000000000" pitchFamily="2" charset="2"/>
              <a:buChar char="§"/>
              <a:defRPr/>
            </a:lvl7pPr>
            <a:lvl8pPr marL="3429000" indent="-228600">
              <a:buFont typeface="Wingdings" panose="05000000000000000000" pitchFamily="2" charset="2"/>
              <a:buChar char="§"/>
              <a:defRPr/>
            </a:lvl8pPr>
            <a:lvl9pPr marL="3657600" indent="0">
              <a:buFont typeface="Wingdings" panose="05000000000000000000" pitchFamily="2" charset="2"/>
              <a:buNone/>
              <a:defRPr/>
            </a:lvl9pPr>
          </a:lstStyle>
          <a:p>
            <a:pPr lvl="0"/>
            <a:r>
              <a:rPr lang="es-ES" dirty="0"/>
              <a:t>Haga clic para modificar el estilo de texto del patrón</a:t>
            </a:r>
          </a:p>
        </p:txBody>
      </p:sp>
      <p:sp>
        <p:nvSpPr>
          <p:cNvPr id="13" name="Marcador de fecha 3"/>
          <p:cNvSpPr>
            <a:spLocks noGrp="1"/>
          </p:cNvSpPr>
          <p:nvPr>
            <p:ph type="dt" sz="half" idx="2"/>
          </p:nvPr>
        </p:nvSpPr>
        <p:spPr>
          <a:xfrm>
            <a:off x="8761825" y="6613527"/>
            <a:ext cx="2158711" cy="137168"/>
          </a:xfrm>
          <a:prstGeom prst="rect">
            <a:avLst/>
          </a:prstGeom>
        </p:spPr>
        <p:txBody>
          <a:bodyPr vert="horz" lIns="91440" tIns="0" rIns="91440" bIns="0" rtlCol="0" anchor="ctr"/>
          <a:lstStyle>
            <a:lvl1pPr algn="l">
              <a:defRPr sz="1000">
                <a:solidFill>
                  <a:schemeClr val="tx1"/>
                </a:solidFill>
                <a:latin typeface="Neo Sans Light" panose="020B0304020202020204" pitchFamily="34" charset="0"/>
              </a:defRPr>
            </a:lvl1pPr>
          </a:lstStyle>
          <a:p>
            <a:endParaRPr lang="es-ES" dirty="0"/>
          </a:p>
        </p:txBody>
      </p:sp>
      <p:sp>
        <p:nvSpPr>
          <p:cNvPr id="11" name="Marcador de pie de página 1"/>
          <p:cNvSpPr>
            <a:spLocks noGrp="1"/>
          </p:cNvSpPr>
          <p:nvPr>
            <p:ph type="ftr" sz="quarter" idx="3"/>
          </p:nvPr>
        </p:nvSpPr>
        <p:spPr>
          <a:xfrm>
            <a:off x="556843" y="6597650"/>
            <a:ext cx="2346398" cy="137169"/>
          </a:xfrm>
          <a:prstGeom prst="rect">
            <a:avLst/>
          </a:prstGeom>
        </p:spPr>
        <p:txBody>
          <a:bodyPr vert="horz" lIns="0" tIns="0" rIns="0" bIns="0" rtlCol="0" anchor="ctr"/>
          <a:lstStyle>
            <a:lvl1pPr algn="l">
              <a:defRPr sz="1200">
                <a:solidFill>
                  <a:schemeClr val="tx1"/>
                </a:solidFill>
                <a:latin typeface="Neo Sans" panose="020B0504020202020204" pitchFamily="34" charset="0"/>
              </a:defRPr>
            </a:lvl1pPr>
          </a:lstStyle>
          <a:p>
            <a:r>
              <a:rPr lang="es-ES" dirty="0"/>
              <a:t>Indra Corporate Presentation</a:t>
            </a:r>
          </a:p>
        </p:txBody>
      </p:sp>
    </p:spTree>
    <p:extLst>
      <p:ext uri="{BB962C8B-B14F-4D97-AF65-F5344CB8AC3E}">
        <p14:creationId xmlns:p14="http://schemas.microsoft.com/office/powerpoint/2010/main" val="3919739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Texto 3 columna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tx1"/>
                </a:solidFill>
                <a:latin typeface="Noe Display" panose="020A0500090400000002"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9" name="Marcador de contenido 10">
            <a:extLst>
              <a:ext uri="{FF2B5EF4-FFF2-40B4-BE49-F238E27FC236}">
                <a16:creationId xmlns:a16="http://schemas.microsoft.com/office/drawing/2014/main" id="{B06D5AB3-85F3-6041-8CF2-938E10DAFE64}"/>
              </a:ext>
            </a:extLst>
          </p:cNvPr>
          <p:cNvSpPr>
            <a:spLocks noGrp="1"/>
          </p:cNvSpPr>
          <p:nvPr>
            <p:ph sz="quarter" idx="17" hasCustomPrompt="1"/>
          </p:nvPr>
        </p:nvSpPr>
        <p:spPr>
          <a:xfrm>
            <a:off x="550862" y="1700213"/>
            <a:ext cx="10585697" cy="864691"/>
          </a:xfrm>
          <a:prstGeom prst="rect">
            <a:avLst/>
          </a:prstGeom>
        </p:spPr>
        <p:txBody>
          <a:bodyPr lIns="0" tIns="0" rIns="0" bIns="0"/>
          <a:lstStyle>
            <a:lvl1pPr marL="0" indent="0">
              <a:lnSpc>
                <a:spcPts val="2800"/>
              </a:lnSpc>
              <a:spcBef>
                <a:spcPts val="0"/>
              </a:spcBef>
              <a:buNone/>
              <a:defRPr sz="2600" b="0" baseline="0">
                <a:solidFill>
                  <a:schemeClr val="tx2"/>
                </a:solidFill>
                <a:latin typeface="Neo Sans Light" panose="020B0304020202020204" pitchFamily="34" charset="0"/>
              </a:defRPr>
            </a:lvl1pPr>
          </a:lstStyle>
          <a:p>
            <a:r>
              <a:rPr lang="es-ES" dirty="0"/>
              <a:t>Haga clic para agregar un subtítulo a esta página, cuentas con dos líneas para títulos extensos</a:t>
            </a:r>
          </a:p>
        </p:txBody>
      </p:sp>
      <p:sp>
        <p:nvSpPr>
          <p:cNvPr id="11" name="Marcador de contenido 2"/>
          <p:cNvSpPr>
            <a:spLocks noGrp="1"/>
          </p:cNvSpPr>
          <p:nvPr>
            <p:ph sz="quarter" idx="18"/>
          </p:nvPr>
        </p:nvSpPr>
        <p:spPr>
          <a:xfrm>
            <a:off x="550864" y="2852738"/>
            <a:ext cx="3312886" cy="3240086"/>
          </a:xfrm>
          <a:prstGeom prst="rect">
            <a:avLst/>
          </a:prstGeom>
        </p:spPr>
        <p:txBody>
          <a:bodyPr/>
          <a:lstStyle>
            <a:lvl1pPr marL="342000" indent="-342000" algn="l">
              <a:lnSpc>
                <a:spcPct val="100000"/>
              </a:lnSpc>
              <a:spcBef>
                <a:spcPts val="0"/>
              </a:spcBef>
              <a:spcAft>
                <a:spcPts val="2000"/>
              </a:spcAft>
              <a:buFont typeface="Wingdings" panose="05000000000000000000" pitchFamily="2" charset="2"/>
              <a:buChar char="§"/>
              <a:defRPr sz="1800">
                <a:solidFill>
                  <a:schemeClr val="tx1"/>
                </a:solidFill>
                <a:latin typeface="Neo Sans Light" panose="020B0304020202020204" pitchFamily="34" charset="0"/>
              </a:defRPr>
            </a:lvl1pPr>
            <a:lvl2pPr marL="342000" indent="-342000">
              <a:lnSpc>
                <a:spcPts val="2250"/>
              </a:lnSpc>
              <a:spcBef>
                <a:spcPts val="1800"/>
              </a:spcBef>
              <a:buFont typeface="Wingdings" panose="05000000000000000000" pitchFamily="2" charset="2"/>
              <a:buChar char="§"/>
              <a:defRPr sz="1800">
                <a:latin typeface="+mn-lt"/>
              </a:defRPr>
            </a:lvl2pPr>
            <a:lvl3pPr marL="342000" indent="-342000">
              <a:lnSpc>
                <a:spcPts val="2250"/>
              </a:lnSpc>
              <a:spcBef>
                <a:spcPts val="1800"/>
              </a:spcBef>
              <a:buFont typeface="Wingdings" panose="05000000000000000000" pitchFamily="2" charset="2"/>
              <a:buChar char="§"/>
              <a:defRPr sz="1800">
                <a:latin typeface="+mn-lt"/>
              </a:defRPr>
            </a:lvl3pPr>
            <a:lvl4pPr marL="342000" indent="-342000">
              <a:lnSpc>
                <a:spcPts val="2250"/>
              </a:lnSpc>
              <a:spcBef>
                <a:spcPts val="1800"/>
              </a:spcBef>
              <a:buFont typeface="Wingdings" panose="05000000000000000000" pitchFamily="2" charset="2"/>
              <a:buChar char="§"/>
              <a:defRPr>
                <a:latin typeface="+mn-lt"/>
              </a:defRPr>
            </a:lvl4pPr>
            <a:lvl5pPr marL="342000" indent="-342000">
              <a:lnSpc>
                <a:spcPts val="2250"/>
              </a:lnSpc>
              <a:spcBef>
                <a:spcPts val="1800"/>
              </a:spcBef>
              <a:buFont typeface="Wingdings" panose="05000000000000000000" pitchFamily="2" charset="2"/>
              <a:buChar char="§"/>
              <a:defRPr>
                <a:latin typeface="+mn-lt"/>
              </a:defRPr>
            </a:lvl5pPr>
            <a:lvl6pPr marL="2514600" indent="-228600">
              <a:buFont typeface="Wingdings" panose="05000000000000000000" pitchFamily="2" charset="2"/>
              <a:buChar char="§"/>
              <a:defRPr/>
            </a:lvl6pPr>
            <a:lvl7pPr marL="2971800" indent="-228600">
              <a:buFont typeface="Wingdings" panose="05000000000000000000" pitchFamily="2" charset="2"/>
              <a:buChar char="§"/>
              <a:defRPr/>
            </a:lvl7pPr>
            <a:lvl8pPr marL="3429000" indent="-228600">
              <a:buFont typeface="Wingdings" panose="05000000000000000000" pitchFamily="2" charset="2"/>
              <a:buChar char="§"/>
              <a:defRPr/>
            </a:lvl8pPr>
            <a:lvl9pPr marL="3657600" indent="0">
              <a:buFont typeface="Wingdings" panose="05000000000000000000" pitchFamily="2" charset="2"/>
              <a:buNone/>
              <a:defRPr/>
            </a:lvl9pPr>
          </a:lstStyle>
          <a:p>
            <a:pPr lvl="0"/>
            <a:r>
              <a:rPr lang="es-ES" dirty="0"/>
              <a:t>Haga clic para modificar el estilo de texto del patrón</a:t>
            </a:r>
          </a:p>
        </p:txBody>
      </p:sp>
      <p:sp>
        <p:nvSpPr>
          <p:cNvPr id="12" name="Marcador de contenido 2"/>
          <p:cNvSpPr>
            <a:spLocks noGrp="1"/>
          </p:cNvSpPr>
          <p:nvPr>
            <p:ph sz="quarter" idx="19"/>
          </p:nvPr>
        </p:nvSpPr>
        <p:spPr>
          <a:xfrm>
            <a:off x="4187267" y="2852738"/>
            <a:ext cx="3312886" cy="3240086"/>
          </a:xfrm>
          <a:prstGeom prst="rect">
            <a:avLst/>
          </a:prstGeom>
        </p:spPr>
        <p:txBody>
          <a:bodyPr/>
          <a:lstStyle>
            <a:lvl1pPr marL="342000" indent="-342000" algn="l">
              <a:lnSpc>
                <a:spcPct val="100000"/>
              </a:lnSpc>
              <a:spcBef>
                <a:spcPts val="0"/>
              </a:spcBef>
              <a:spcAft>
                <a:spcPts val="2000"/>
              </a:spcAft>
              <a:buFont typeface="Wingdings" panose="05000000000000000000" pitchFamily="2" charset="2"/>
              <a:buChar char="§"/>
              <a:defRPr sz="1800">
                <a:solidFill>
                  <a:schemeClr val="tx1"/>
                </a:solidFill>
                <a:latin typeface="Neo Sans Light" panose="020B0304020202020204" pitchFamily="34" charset="0"/>
              </a:defRPr>
            </a:lvl1pPr>
            <a:lvl2pPr marL="342000" indent="-342000">
              <a:lnSpc>
                <a:spcPts val="2250"/>
              </a:lnSpc>
              <a:spcBef>
                <a:spcPts val="1800"/>
              </a:spcBef>
              <a:buFont typeface="Wingdings" panose="05000000000000000000" pitchFamily="2" charset="2"/>
              <a:buChar char="§"/>
              <a:defRPr sz="1800">
                <a:latin typeface="+mn-lt"/>
              </a:defRPr>
            </a:lvl2pPr>
            <a:lvl3pPr marL="342000" indent="-342000">
              <a:lnSpc>
                <a:spcPts val="2250"/>
              </a:lnSpc>
              <a:spcBef>
                <a:spcPts val="1800"/>
              </a:spcBef>
              <a:buFont typeface="Wingdings" panose="05000000000000000000" pitchFamily="2" charset="2"/>
              <a:buChar char="§"/>
              <a:defRPr sz="1800">
                <a:latin typeface="+mn-lt"/>
              </a:defRPr>
            </a:lvl3pPr>
            <a:lvl4pPr marL="342000" indent="-342000">
              <a:lnSpc>
                <a:spcPts val="2250"/>
              </a:lnSpc>
              <a:spcBef>
                <a:spcPts val="1800"/>
              </a:spcBef>
              <a:buFont typeface="Wingdings" panose="05000000000000000000" pitchFamily="2" charset="2"/>
              <a:buChar char="§"/>
              <a:defRPr>
                <a:latin typeface="+mn-lt"/>
              </a:defRPr>
            </a:lvl4pPr>
            <a:lvl5pPr marL="342000" indent="-342000">
              <a:lnSpc>
                <a:spcPts val="2250"/>
              </a:lnSpc>
              <a:spcBef>
                <a:spcPts val="1800"/>
              </a:spcBef>
              <a:buFont typeface="Wingdings" panose="05000000000000000000" pitchFamily="2" charset="2"/>
              <a:buChar char="§"/>
              <a:defRPr>
                <a:latin typeface="+mn-lt"/>
              </a:defRPr>
            </a:lvl5pPr>
            <a:lvl6pPr marL="2514600" indent="-228600">
              <a:buFont typeface="Wingdings" panose="05000000000000000000" pitchFamily="2" charset="2"/>
              <a:buChar char="§"/>
              <a:defRPr/>
            </a:lvl6pPr>
            <a:lvl7pPr marL="2971800" indent="-228600">
              <a:buFont typeface="Wingdings" panose="05000000000000000000" pitchFamily="2" charset="2"/>
              <a:buChar char="§"/>
              <a:defRPr/>
            </a:lvl7pPr>
            <a:lvl8pPr marL="3429000" indent="-228600">
              <a:buFont typeface="Wingdings" panose="05000000000000000000" pitchFamily="2" charset="2"/>
              <a:buChar char="§"/>
              <a:defRPr/>
            </a:lvl8pPr>
            <a:lvl9pPr marL="3657600" indent="0">
              <a:buFont typeface="Wingdings" panose="05000000000000000000" pitchFamily="2" charset="2"/>
              <a:buNone/>
              <a:defRPr/>
            </a:lvl9pPr>
          </a:lstStyle>
          <a:p>
            <a:pPr lvl="0"/>
            <a:r>
              <a:rPr lang="es-ES" dirty="0"/>
              <a:t>Haga clic para modificar el estilo de texto del patrón</a:t>
            </a:r>
          </a:p>
        </p:txBody>
      </p:sp>
      <p:sp>
        <p:nvSpPr>
          <p:cNvPr id="13" name="Marcador de contenido 2"/>
          <p:cNvSpPr>
            <a:spLocks noGrp="1"/>
          </p:cNvSpPr>
          <p:nvPr>
            <p:ph sz="quarter" idx="20"/>
          </p:nvPr>
        </p:nvSpPr>
        <p:spPr>
          <a:xfrm>
            <a:off x="7823670" y="2852738"/>
            <a:ext cx="3312886" cy="3240086"/>
          </a:xfrm>
          <a:prstGeom prst="rect">
            <a:avLst/>
          </a:prstGeom>
        </p:spPr>
        <p:txBody>
          <a:bodyPr/>
          <a:lstStyle>
            <a:lvl1pPr marL="342000" indent="-342000" algn="l">
              <a:lnSpc>
                <a:spcPct val="100000"/>
              </a:lnSpc>
              <a:spcBef>
                <a:spcPts val="0"/>
              </a:spcBef>
              <a:spcAft>
                <a:spcPts val="2000"/>
              </a:spcAft>
              <a:buFont typeface="Wingdings" panose="05000000000000000000" pitchFamily="2" charset="2"/>
              <a:buChar char="§"/>
              <a:defRPr sz="1800">
                <a:solidFill>
                  <a:schemeClr val="tx1"/>
                </a:solidFill>
                <a:latin typeface="Neo Sans Light" panose="020B0304020202020204" pitchFamily="34" charset="0"/>
              </a:defRPr>
            </a:lvl1pPr>
            <a:lvl2pPr marL="342000" indent="-342000">
              <a:lnSpc>
                <a:spcPts val="2250"/>
              </a:lnSpc>
              <a:spcBef>
                <a:spcPts val="1800"/>
              </a:spcBef>
              <a:buFont typeface="Wingdings" panose="05000000000000000000" pitchFamily="2" charset="2"/>
              <a:buChar char="§"/>
              <a:defRPr sz="1800">
                <a:latin typeface="+mn-lt"/>
              </a:defRPr>
            </a:lvl2pPr>
            <a:lvl3pPr marL="342000" indent="-342000">
              <a:lnSpc>
                <a:spcPts val="2250"/>
              </a:lnSpc>
              <a:spcBef>
                <a:spcPts val="1800"/>
              </a:spcBef>
              <a:buFont typeface="Wingdings" panose="05000000000000000000" pitchFamily="2" charset="2"/>
              <a:buChar char="§"/>
              <a:defRPr sz="1800">
                <a:latin typeface="+mn-lt"/>
              </a:defRPr>
            </a:lvl3pPr>
            <a:lvl4pPr marL="342000" indent="-342000">
              <a:lnSpc>
                <a:spcPts val="2250"/>
              </a:lnSpc>
              <a:spcBef>
                <a:spcPts val="1800"/>
              </a:spcBef>
              <a:buFont typeface="Wingdings" panose="05000000000000000000" pitchFamily="2" charset="2"/>
              <a:buChar char="§"/>
              <a:defRPr>
                <a:latin typeface="+mn-lt"/>
              </a:defRPr>
            </a:lvl4pPr>
            <a:lvl5pPr marL="342000" indent="-342000">
              <a:lnSpc>
                <a:spcPts val="2250"/>
              </a:lnSpc>
              <a:spcBef>
                <a:spcPts val="1800"/>
              </a:spcBef>
              <a:buFont typeface="Wingdings" panose="05000000000000000000" pitchFamily="2" charset="2"/>
              <a:buChar char="§"/>
              <a:defRPr>
                <a:latin typeface="+mn-lt"/>
              </a:defRPr>
            </a:lvl5pPr>
            <a:lvl6pPr marL="2514600" indent="-228600">
              <a:buFont typeface="Wingdings" panose="05000000000000000000" pitchFamily="2" charset="2"/>
              <a:buChar char="§"/>
              <a:defRPr/>
            </a:lvl6pPr>
            <a:lvl7pPr marL="2971800" indent="-228600">
              <a:buFont typeface="Wingdings" panose="05000000000000000000" pitchFamily="2" charset="2"/>
              <a:buChar char="§"/>
              <a:defRPr/>
            </a:lvl7pPr>
            <a:lvl8pPr marL="3429000" indent="-228600">
              <a:buFont typeface="Wingdings" panose="05000000000000000000" pitchFamily="2" charset="2"/>
              <a:buChar char="§"/>
              <a:defRPr/>
            </a:lvl8pPr>
            <a:lvl9pPr marL="3657600" indent="0">
              <a:buFont typeface="Wingdings" panose="05000000000000000000" pitchFamily="2" charset="2"/>
              <a:buNone/>
              <a:defRPr/>
            </a:lvl9pPr>
          </a:lstStyle>
          <a:p>
            <a:pPr lvl="0"/>
            <a:r>
              <a:rPr lang="es-ES" dirty="0"/>
              <a:t>Haga clic para modificar el estilo de texto del patrón</a:t>
            </a:r>
          </a:p>
        </p:txBody>
      </p:sp>
      <p:sp>
        <p:nvSpPr>
          <p:cNvPr id="14" name="Marcador de fecha 3"/>
          <p:cNvSpPr>
            <a:spLocks noGrp="1"/>
          </p:cNvSpPr>
          <p:nvPr>
            <p:ph type="dt" sz="half" idx="2"/>
          </p:nvPr>
        </p:nvSpPr>
        <p:spPr>
          <a:xfrm>
            <a:off x="8761825" y="6613527"/>
            <a:ext cx="2158711" cy="137168"/>
          </a:xfrm>
          <a:prstGeom prst="rect">
            <a:avLst/>
          </a:prstGeom>
        </p:spPr>
        <p:txBody>
          <a:bodyPr vert="horz" lIns="91440" tIns="0" rIns="91440" bIns="0" rtlCol="0" anchor="ctr"/>
          <a:lstStyle>
            <a:lvl1pPr algn="l">
              <a:defRPr sz="1000">
                <a:solidFill>
                  <a:schemeClr val="tx1"/>
                </a:solidFill>
                <a:latin typeface="Neo Sans Light" panose="020B0304020202020204" pitchFamily="34" charset="0"/>
              </a:defRPr>
            </a:lvl1pPr>
          </a:lstStyle>
          <a:p>
            <a:endParaRPr lang="es-ES" dirty="0"/>
          </a:p>
        </p:txBody>
      </p:sp>
      <p:sp>
        <p:nvSpPr>
          <p:cNvPr id="10" name="Marcador de pie de página 1"/>
          <p:cNvSpPr>
            <a:spLocks noGrp="1"/>
          </p:cNvSpPr>
          <p:nvPr>
            <p:ph type="ftr" sz="quarter" idx="3"/>
          </p:nvPr>
        </p:nvSpPr>
        <p:spPr>
          <a:xfrm>
            <a:off x="556843" y="6597650"/>
            <a:ext cx="2346398" cy="137169"/>
          </a:xfrm>
          <a:prstGeom prst="rect">
            <a:avLst/>
          </a:prstGeom>
        </p:spPr>
        <p:txBody>
          <a:bodyPr vert="horz" lIns="0" tIns="0" rIns="0" bIns="0" rtlCol="0" anchor="ctr"/>
          <a:lstStyle>
            <a:lvl1pPr algn="l">
              <a:defRPr sz="1200">
                <a:solidFill>
                  <a:schemeClr val="tx1"/>
                </a:solidFill>
                <a:latin typeface="Neo Sans" panose="020B0504020202020204" pitchFamily="34" charset="0"/>
              </a:defRPr>
            </a:lvl1pPr>
          </a:lstStyle>
          <a:p>
            <a:r>
              <a:rPr lang="es-ES" dirty="0"/>
              <a:t>Indra Corporate Presentation</a:t>
            </a:r>
          </a:p>
        </p:txBody>
      </p:sp>
    </p:spTree>
    <p:extLst>
      <p:ext uri="{BB962C8B-B14F-4D97-AF65-F5344CB8AC3E}">
        <p14:creationId xmlns:p14="http://schemas.microsoft.com/office/powerpoint/2010/main" val="576292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Título e imagen">
    <p:spTree>
      <p:nvGrpSpPr>
        <p:cNvPr id="1" name=""/>
        <p:cNvGrpSpPr/>
        <p:nvPr/>
      </p:nvGrpSpPr>
      <p:grpSpPr>
        <a:xfrm>
          <a:off x="0" y="0"/>
          <a:ext cx="0" cy="0"/>
          <a:chOff x="0" y="0"/>
          <a:chExt cx="0" cy="0"/>
        </a:xfrm>
      </p:grpSpPr>
      <p:sp>
        <p:nvSpPr>
          <p:cNvPr id="7" name="Marcador de posición de imagen 4">
            <a:extLst>
              <a:ext uri="{FF2B5EF4-FFF2-40B4-BE49-F238E27FC236}">
                <a16:creationId xmlns:a16="http://schemas.microsoft.com/office/drawing/2014/main" id="{156F5E28-B21A-FF48-ACBE-0BE66B94DE41}"/>
              </a:ext>
            </a:extLst>
          </p:cNvPr>
          <p:cNvSpPr>
            <a:spLocks noGrp="1"/>
          </p:cNvSpPr>
          <p:nvPr>
            <p:ph type="pic" sz="quarter" idx="11" hasCustomPrompt="1"/>
          </p:nvPr>
        </p:nvSpPr>
        <p:spPr>
          <a:xfrm>
            <a:off x="0" y="2852738"/>
            <a:ext cx="12192000" cy="3240087"/>
          </a:xfrm>
          <a:prstGeom prst="rect">
            <a:avLst/>
          </a:prstGeom>
        </p:spPr>
        <p:txBody>
          <a:bodyPr anchor="ctr"/>
          <a:lstStyle>
            <a:lvl1pPr marL="0" indent="0" algn="ctr">
              <a:buNone/>
              <a:defRPr>
                <a:solidFill>
                  <a:schemeClr val="tx1"/>
                </a:solidFill>
                <a:latin typeface="Neo Sans Light" panose="020B0304020202020204" pitchFamily="34" charset="0"/>
              </a:defRPr>
            </a:lvl1pPr>
          </a:lstStyle>
          <a:p>
            <a:r>
              <a:rPr lang="es-ES" dirty="0"/>
              <a:t>Imagen</a:t>
            </a:r>
          </a:p>
        </p:txBody>
      </p:sp>
      <p:sp>
        <p:nvSpPr>
          <p:cNvPr id="4"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tx1"/>
                </a:solidFill>
                <a:latin typeface="Noe Display" panose="020A0500090400000002"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6" name="Marcador de contenido 10">
            <a:extLst>
              <a:ext uri="{FF2B5EF4-FFF2-40B4-BE49-F238E27FC236}">
                <a16:creationId xmlns:a16="http://schemas.microsoft.com/office/drawing/2014/main" id="{B06D5AB3-85F3-6041-8CF2-938E10DAFE64}"/>
              </a:ext>
            </a:extLst>
          </p:cNvPr>
          <p:cNvSpPr>
            <a:spLocks noGrp="1"/>
          </p:cNvSpPr>
          <p:nvPr>
            <p:ph sz="quarter" idx="17" hasCustomPrompt="1"/>
          </p:nvPr>
        </p:nvSpPr>
        <p:spPr>
          <a:xfrm>
            <a:off x="550862" y="1700213"/>
            <a:ext cx="10585697" cy="864691"/>
          </a:xfrm>
          <a:prstGeom prst="rect">
            <a:avLst/>
          </a:prstGeom>
        </p:spPr>
        <p:txBody>
          <a:bodyPr lIns="0" tIns="0" rIns="0" bIns="0"/>
          <a:lstStyle>
            <a:lvl1pPr marL="0" indent="0">
              <a:lnSpc>
                <a:spcPts val="2800"/>
              </a:lnSpc>
              <a:spcBef>
                <a:spcPts val="0"/>
              </a:spcBef>
              <a:buNone/>
              <a:defRPr sz="2600" b="0" baseline="0">
                <a:solidFill>
                  <a:schemeClr val="tx2"/>
                </a:solidFill>
                <a:latin typeface="Neo Sans Light" panose="020B0304020202020204" pitchFamily="34" charset="0"/>
              </a:defRPr>
            </a:lvl1pPr>
          </a:lstStyle>
          <a:p>
            <a:r>
              <a:rPr lang="es-ES" dirty="0"/>
              <a:t>Haga clic para agregar un subtítulo a esta página, cuentas con dos líneas para títulos extensos</a:t>
            </a:r>
          </a:p>
        </p:txBody>
      </p:sp>
      <p:sp>
        <p:nvSpPr>
          <p:cNvPr id="10" name="Marcador de fecha 3"/>
          <p:cNvSpPr>
            <a:spLocks noGrp="1"/>
          </p:cNvSpPr>
          <p:nvPr>
            <p:ph type="dt" sz="half" idx="2"/>
          </p:nvPr>
        </p:nvSpPr>
        <p:spPr>
          <a:xfrm>
            <a:off x="8761825" y="6613527"/>
            <a:ext cx="2158711" cy="137168"/>
          </a:xfrm>
          <a:prstGeom prst="rect">
            <a:avLst/>
          </a:prstGeom>
        </p:spPr>
        <p:txBody>
          <a:bodyPr vert="horz" lIns="91440" tIns="0" rIns="91440" bIns="0" rtlCol="0" anchor="ctr"/>
          <a:lstStyle>
            <a:lvl1pPr algn="l">
              <a:defRPr sz="1000">
                <a:solidFill>
                  <a:schemeClr val="tx1"/>
                </a:solidFill>
                <a:latin typeface="Neo Sans Light" panose="020B0304020202020204" pitchFamily="34" charset="0"/>
              </a:defRPr>
            </a:lvl1pPr>
          </a:lstStyle>
          <a:p>
            <a:endParaRPr lang="es-ES" dirty="0"/>
          </a:p>
        </p:txBody>
      </p:sp>
      <p:sp>
        <p:nvSpPr>
          <p:cNvPr id="9" name="Marcador de pie de página 1"/>
          <p:cNvSpPr>
            <a:spLocks noGrp="1"/>
          </p:cNvSpPr>
          <p:nvPr>
            <p:ph type="ftr" sz="quarter" idx="3"/>
          </p:nvPr>
        </p:nvSpPr>
        <p:spPr>
          <a:xfrm>
            <a:off x="556843" y="6597650"/>
            <a:ext cx="2346398" cy="137169"/>
          </a:xfrm>
          <a:prstGeom prst="rect">
            <a:avLst/>
          </a:prstGeom>
        </p:spPr>
        <p:txBody>
          <a:bodyPr vert="horz" lIns="0" tIns="0" rIns="0" bIns="0" rtlCol="0" anchor="ctr"/>
          <a:lstStyle>
            <a:lvl1pPr algn="l">
              <a:defRPr sz="1200">
                <a:solidFill>
                  <a:schemeClr val="tx1"/>
                </a:solidFill>
                <a:latin typeface="Neo Sans" panose="020B0504020202020204" pitchFamily="34" charset="0"/>
              </a:defRPr>
            </a:lvl1pPr>
          </a:lstStyle>
          <a:p>
            <a:r>
              <a:rPr lang="es-ES" dirty="0"/>
              <a:t>Indra Corporate Presentation</a:t>
            </a:r>
          </a:p>
        </p:txBody>
      </p:sp>
    </p:spTree>
    <p:extLst>
      <p:ext uri="{BB962C8B-B14F-4D97-AF65-F5344CB8AC3E}">
        <p14:creationId xmlns:p14="http://schemas.microsoft.com/office/powerpoint/2010/main" val="2333680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 Imagen">
    <p:spTree>
      <p:nvGrpSpPr>
        <p:cNvPr id="1" name=""/>
        <p:cNvGrpSpPr/>
        <p:nvPr/>
      </p:nvGrpSpPr>
      <p:grpSpPr>
        <a:xfrm>
          <a:off x="0" y="0"/>
          <a:ext cx="0" cy="0"/>
          <a:chOff x="0" y="0"/>
          <a:chExt cx="0" cy="0"/>
        </a:xfrm>
      </p:grpSpPr>
      <p:sp>
        <p:nvSpPr>
          <p:cNvPr id="7" name="Marcador de posición de imagen 4">
            <a:extLst>
              <a:ext uri="{FF2B5EF4-FFF2-40B4-BE49-F238E27FC236}">
                <a16:creationId xmlns:a16="http://schemas.microsoft.com/office/drawing/2014/main" id="{156F5E28-B21A-FF48-ACBE-0BE66B94DE41}"/>
              </a:ext>
            </a:extLst>
          </p:cNvPr>
          <p:cNvSpPr>
            <a:spLocks noGrp="1"/>
          </p:cNvSpPr>
          <p:nvPr>
            <p:ph type="pic" sz="quarter" idx="11" hasCustomPrompt="1"/>
          </p:nvPr>
        </p:nvSpPr>
        <p:spPr>
          <a:xfrm>
            <a:off x="0" y="-14056"/>
            <a:ext cx="12192000" cy="6359294"/>
          </a:xfrm>
          <a:prstGeom prst="rect">
            <a:avLst/>
          </a:prstGeom>
        </p:spPr>
        <p:txBody>
          <a:bodyPr anchor="ctr"/>
          <a:lstStyle>
            <a:lvl1pPr marL="0" indent="0" algn="ctr">
              <a:buNone/>
              <a:defRPr>
                <a:solidFill>
                  <a:schemeClr val="tx1"/>
                </a:solidFill>
                <a:latin typeface="Neo Sans Light" panose="020B0304020202020204" pitchFamily="34" charset="0"/>
              </a:defRPr>
            </a:lvl1pPr>
          </a:lstStyle>
          <a:p>
            <a:r>
              <a:rPr lang="es-ES" dirty="0"/>
              <a:t>Imagen</a:t>
            </a:r>
          </a:p>
        </p:txBody>
      </p:sp>
      <p:sp>
        <p:nvSpPr>
          <p:cNvPr id="6" name="Marcador de fecha 3"/>
          <p:cNvSpPr>
            <a:spLocks noGrp="1"/>
          </p:cNvSpPr>
          <p:nvPr>
            <p:ph type="dt" sz="half" idx="2"/>
          </p:nvPr>
        </p:nvSpPr>
        <p:spPr>
          <a:xfrm>
            <a:off x="8761825" y="6613527"/>
            <a:ext cx="2158711" cy="137168"/>
          </a:xfrm>
          <a:prstGeom prst="rect">
            <a:avLst/>
          </a:prstGeom>
        </p:spPr>
        <p:txBody>
          <a:bodyPr vert="horz" lIns="91440" tIns="0" rIns="91440" bIns="0" rtlCol="0" anchor="ctr"/>
          <a:lstStyle>
            <a:lvl1pPr algn="l">
              <a:defRPr sz="1000">
                <a:solidFill>
                  <a:schemeClr val="tx1"/>
                </a:solidFill>
                <a:latin typeface="Neo Sans Light" panose="020B0304020202020204" pitchFamily="34" charset="0"/>
              </a:defRPr>
            </a:lvl1pPr>
          </a:lstStyle>
          <a:p>
            <a:endParaRPr lang="es-ES" dirty="0"/>
          </a:p>
        </p:txBody>
      </p:sp>
      <p:sp>
        <p:nvSpPr>
          <p:cNvPr id="5" name="Marcador de pie de página 1"/>
          <p:cNvSpPr>
            <a:spLocks noGrp="1"/>
          </p:cNvSpPr>
          <p:nvPr>
            <p:ph type="ftr" sz="quarter" idx="3"/>
          </p:nvPr>
        </p:nvSpPr>
        <p:spPr>
          <a:xfrm>
            <a:off x="556843" y="6597650"/>
            <a:ext cx="2346398" cy="137169"/>
          </a:xfrm>
          <a:prstGeom prst="rect">
            <a:avLst/>
          </a:prstGeom>
        </p:spPr>
        <p:txBody>
          <a:bodyPr vert="horz" lIns="0" tIns="0" rIns="0" bIns="0" rtlCol="0" anchor="ctr"/>
          <a:lstStyle>
            <a:lvl1pPr algn="l">
              <a:defRPr sz="1200">
                <a:solidFill>
                  <a:schemeClr val="tx1"/>
                </a:solidFill>
                <a:latin typeface="Neo Sans" panose="020B0504020202020204" pitchFamily="34" charset="0"/>
              </a:defRPr>
            </a:lvl1pPr>
          </a:lstStyle>
          <a:p>
            <a:r>
              <a:rPr lang="es-ES" dirty="0"/>
              <a:t>Indra Corporate Presentation</a:t>
            </a:r>
          </a:p>
        </p:txBody>
      </p:sp>
    </p:spTree>
    <p:extLst>
      <p:ext uri="{BB962C8B-B14F-4D97-AF65-F5344CB8AC3E}">
        <p14:creationId xmlns:p14="http://schemas.microsoft.com/office/powerpoint/2010/main" val="362659599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 Texto e imagen">
    <p:spTree>
      <p:nvGrpSpPr>
        <p:cNvPr id="1" name=""/>
        <p:cNvGrpSpPr/>
        <p:nvPr/>
      </p:nvGrpSpPr>
      <p:grpSpPr>
        <a:xfrm>
          <a:off x="0" y="0"/>
          <a:ext cx="0" cy="0"/>
          <a:chOff x="0" y="0"/>
          <a:chExt cx="0" cy="0"/>
        </a:xfrm>
      </p:grpSpPr>
      <p:sp>
        <p:nvSpPr>
          <p:cNvPr id="7" name="Marcador de posición de imagen 4">
            <a:extLst>
              <a:ext uri="{FF2B5EF4-FFF2-40B4-BE49-F238E27FC236}">
                <a16:creationId xmlns:a16="http://schemas.microsoft.com/office/drawing/2014/main" id="{156F5E28-B21A-FF48-ACBE-0BE66B94DE41}"/>
              </a:ext>
            </a:extLst>
          </p:cNvPr>
          <p:cNvSpPr>
            <a:spLocks noGrp="1"/>
          </p:cNvSpPr>
          <p:nvPr>
            <p:ph type="pic" sz="quarter" idx="11" hasCustomPrompt="1"/>
          </p:nvPr>
        </p:nvSpPr>
        <p:spPr>
          <a:xfrm>
            <a:off x="4727848" y="2842716"/>
            <a:ext cx="6913290" cy="3250109"/>
          </a:xfrm>
          <a:prstGeom prst="rect">
            <a:avLst/>
          </a:prstGeom>
        </p:spPr>
        <p:txBody>
          <a:bodyPr anchor="ctr"/>
          <a:lstStyle>
            <a:lvl1pPr marL="0" indent="0" algn="ctr">
              <a:buNone/>
              <a:defRPr>
                <a:solidFill>
                  <a:schemeClr val="tx1"/>
                </a:solidFill>
                <a:latin typeface="Neo Sans Light" panose="020B0304020202020204" pitchFamily="34" charset="0"/>
              </a:defRPr>
            </a:lvl1pPr>
          </a:lstStyle>
          <a:p>
            <a:r>
              <a:rPr lang="es-ES" dirty="0"/>
              <a:t>Imagen</a:t>
            </a:r>
          </a:p>
        </p:txBody>
      </p:sp>
      <p:pic>
        <p:nvPicPr>
          <p:cNvPr id="2" name="Imagen 1" hidden="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Marcador de contenido 10">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551384" y="2852738"/>
            <a:ext cx="3816424" cy="3240087"/>
          </a:xfrm>
          <a:prstGeom prst="rect">
            <a:avLst/>
          </a:prstGeom>
        </p:spPr>
        <p:txBody>
          <a:bodyPr lIns="0" tIns="0" rIns="0" bIns="0"/>
          <a:lstStyle>
            <a:lvl1pPr marL="0" indent="0">
              <a:lnSpc>
                <a:spcPts val="2000"/>
              </a:lnSpc>
              <a:spcBef>
                <a:spcPts val="0"/>
              </a:spcBef>
              <a:spcAft>
                <a:spcPts val="2000"/>
              </a:spcAft>
              <a:buNone/>
              <a:defRPr sz="1800" baseline="0">
                <a:solidFill>
                  <a:schemeClr val="tx1"/>
                </a:solidFill>
                <a:latin typeface="Neo Sans Light" panose="020B0304020202020204" pitchFamily="34" charset="0"/>
              </a:defRPr>
            </a:lvl1pPr>
          </a:lstStyle>
          <a:p>
            <a:r>
              <a:rPr lang="es-ES" dirty="0"/>
              <a:t>Editar los estilos de texto del patrón</a:t>
            </a:r>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tx1"/>
                </a:solidFill>
                <a:latin typeface="Noe Display" panose="020A0500090400000002"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9" name="Marcador de contenido 10">
            <a:extLst>
              <a:ext uri="{FF2B5EF4-FFF2-40B4-BE49-F238E27FC236}">
                <a16:creationId xmlns:a16="http://schemas.microsoft.com/office/drawing/2014/main" id="{B06D5AB3-85F3-6041-8CF2-938E10DAFE64}"/>
              </a:ext>
            </a:extLst>
          </p:cNvPr>
          <p:cNvSpPr>
            <a:spLocks noGrp="1"/>
          </p:cNvSpPr>
          <p:nvPr>
            <p:ph sz="quarter" idx="17" hasCustomPrompt="1"/>
          </p:nvPr>
        </p:nvSpPr>
        <p:spPr>
          <a:xfrm>
            <a:off x="550862" y="1700213"/>
            <a:ext cx="10585697" cy="864691"/>
          </a:xfrm>
          <a:prstGeom prst="rect">
            <a:avLst/>
          </a:prstGeom>
        </p:spPr>
        <p:txBody>
          <a:bodyPr lIns="0" tIns="0" rIns="0" bIns="0"/>
          <a:lstStyle>
            <a:lvl1pPr marL="0" indent="0">
              <a:lnSpc>
                <a:spcPts val="2800"/>
              </a:lnSpc>
              <a:spcBef>
                <a:spcPts val="0"/>
              </a:spcBef>
              <a:buNone/>
              <a:defRPr sz="2600" b="0" baseline="0">
                <a:solidFill>
                  <a:schemeClr val="tx2"/>
                </a:solidFill>
                <a:latin typeface="Neo Sans Light" panose="020B0304020202020204" pitchFamily="34" charset="0"/>
              </a:defRPr>
            </a:lvl1pPr>
          </a:lstStyle>
          <a:p>
            <a:r>
              <a:rPr lang="es-ES" dirty="0"/>
              <a:t>Haga clic para agregar un subtítulo a esta página, cuentas con dos líneas para títulos extensos</a:t>
            </a:r>
          </a:p>
        </p:txBody>
      </p:sp>
      <p:sp>
        <p:nvSpPr>
          <p:cNvPr id="13" name="Marcador de fecha 3"/>
          <p:cNvSpPr>
            <a:spLocks noGrp="1"/>
          </p:cNvSpPr>
          <p:nvPr>
            <p:ph type="dt" sz="half" idx="2"/>
          </p:nvPr>
        </p:nvSpPr>
        <p:spPr>
          <a:xfrm>
            <a:off x="8761825" y="6613527"/>
            <a:ext cx="2158711" cy="137168"/>
          </a:xfrm>
          <a:prstGeom prst="rect">
            <a:avLst/>
          </a:prstGeom>
        </p:spPr>
        <p:txBody>
          <a:bodyPr vert="horz" lIns="91440" tIns="0" rIns="91440" bIns="0" rtlCol="0" anchor="ctr"/>
          <a:lstStyle>
            <a:lvl1pPr algn="l">
              <a:defRPr sz="1000">
                <a:solidFill>
                  <a:schemeClr val="tx1"/>
                </a:solidFill>
                <a:latin typeface="Neo Sans Light" panose="020B0304020202020204" pitchFamily="34" charset="0"/>
              </a:defRPr>
            </a:lvl1pPr>
          </a:lstStyle>
          <a:p>
            <a:endParaRPr lang="es-ES" dirty="0"/>
          </a:p>
        </p:txBody>
      </p:sp>
      <p:sp>
        <p:nvSpPr>
          <p:cNvPr id="11" name="Marcador de pie de página 1"/>
          <p:cNvSpPr txBox="1">
            <a:spLocks/>
          </p:cNvSpPr>
          <p:nvPr userDrawn="1"/>
        </p:nvSpPr>
        <p:spPr>
          <a:xfrm>
            <a:off x="556843" y="6597650"/>
            <a:ext cx="2346398" cy="137169"/>
          </a:xfrm>
          <a:prstGeom prst="rect">
            <a:avLst/>
          </a:prstGeom>
        </p:spPr>
        <p:txBody>
          <a:bodyPr vert="horz" lIns="0" tIns="0" rIns="0" bIns="0" rtlCol="0" anchor="ctr"/>
          <a:lstStyle>
            <a:defPPr>
              <a:defRPr lang="es-ES"/>
            </a:defPPr>
            <a:lvl1pPr marL="0" algn="l" defTabSz="914400" rtl="0" eaLnBrk="1" latinLnBrk="0" hangingPunct="1">
              <a:defRPr sz="1200" kern="1200">
                <a:solidFill>
                  <a:schemeClr val="tx1"/>
                </a:solidFill>
                <a:latin typeface="Neo Sans" panose="020B05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Indra Corporate Presentation</a:t>
            </a:r>
          </a:p>
        </p:txBody>
      </p:sp>
    </p:spTree>
    <p:extLst>
      <p:ext uri="{BB962C8B-B14F-4D97-AF65-F5344CB8AC3E}">
        <p14:creationId xmlns:p14="http://schemas.microsoft.com/office/powerpoint/2010/main" val="2798145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 Texto e imagen pequeña">
    <p:spTree>
      <p:nvGrpSpPr>
        <p:cNvPr id="1" name=""/>
        <p:cNvGrpSpPr/>
        <p:nvPr/>
      </p:nvGrpSpPr>
      <p:grpSpPr>
        <a:xfrm>
          <a:off x="0" y="0"/>
          <a:ext cx="0" cy="0"/>
          <a:chOff x="0" y="0"/>
          <a:chExt cx="0" cy="0"/>
        </a:xfrm>
      </p:grpSpPr>
      <p:sp>
        <p:nvSpPr>
          <p:cNvPr id="7" name="Marcador de posición de imagen 4">
            <a:extLst>
              <a:ext uri="{FF2B5EF4-FFF2-40B4-BE49-F238E27FC236}">
                <a16:creationId xmlns:a16="http://schemas.microsoft.com/office/drawing/2014/main" id="{156F5E28-B21A-FF48-ACBE-0BE66B94DE41}"/>
              </a:ext>
            </a:extLst>
          </p:cNvPr>
          <p:cNvSpPr>
            <a:spLocks noGrp="1"/>
          </p:cNvSpPr>
          <p:nvPr>
            <p:ph type="pic" sz="quarter" idx="11" hasCustomPrompt="1"/>
          </p:nvPr>
        </p:nvSpPr>
        <p:spPr>
          <a:xfrm>
            <a:off x="7824192" y="2852738"/>
            <a:ext cx="3816946" cy="3240087"/>
          </a:xfrm>
          <a:prstGeom prst="rect">
            <a:avLst/>
          </a:prstGeom>
        </p:spPr>
        <p:txBody>
          <a:bodyPr anchor="ctr"/>
          <a:lstStyle>
            <a:lvl1pPr marL="0" indent="0" algn="ctr">
              <a:buNone/>
              <a:defRPr>
                <a:solidFill>
                  <a:schemeClr val="tx1"/>
                </a:solidFill>
                <a:latin typeface="Neo Sans Light" panose="020B0304020202020204" pitchFamily="34" charset="0"/>
              </a:defRPr>
            </a:lvl1pPr>
          </a:lstStyle>
          <a:p>
            <a:r>
              <a:rPr lang="es-ES" dirty="0"/>
              <a:t>Imagen</a:t>
            </a:r>
          </a:p>
        </p:txBody>
      </p:sp>
      <p:sp>
        <p:nvSpPr>
          <p:cNvPr id="12" name="Marcador de contenido 10">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550863" y="2842717"/>
            <a:ext cx="6913289" cy="3250108"/>
          </a:xfrm>
          <a:prstGeom prst="rect">
            <a:avLst/>
          </a:prstGeom>
        </p:spPr>
        <p:txBody>
          <a:bodyPr lIns="0" tIns="0" rIns="0" bIns="0"/>
          <a:lstStyle>
            <a:lvl1pPr marL="0" indent="0">
              <a:lnSpc>
                <a:spcPct val="100000"/>
              </a:lnSpc>
              <a:spcBef>
                <a:spcPts val="0"/>
              </a:spcBef>
              <a:spcAft>
                <a:spcPts val="2000"/>
              </a:spcAft>
              <a:buNone/>
              <a:defRPr sz="1800" baseline="0">
                <a:solidFill>
                  <a:schemeClr val="tx1"/>
                </a:solidFill>
                <a:latin typeface="Neo Sans Light" panose="020B0304020202020204" pitchFamily="34" charset="0"/>
              </a:defRPr>
            </a:lvl1pPr>
          </a:lstStyle>
          <a:p>
            <a:r>
              <a:rPr lang="es-ES" dirty="0"/>
              <a:t>Editar los estilos de texto del patrón</a:t>
            </a:r>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tx1"/>
                </a:solidFill>
                <a:latin typeface="Noe Display" panose="020A0500090400000002"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9" name="Marcador de contenido 10">
            <a:extLst>
              <a:ext uri="{FF2B5EF4-FFF2-40B4-BE49-F238E27FC236}">
                <a16:creationId xmlns:a16="http://schemas.microsoft.com/office/drawing/2014/main" id="{B06D5AB3-85F3-6041-8CF2-938E10DAFE64}"/>
              </a:ext>
            </a:extLst>
          </p:cNvPr>
          <p:cNvSpPr>
            <a:spLocks noGrp="1"/>
          </p:cNvSpPr>
          <p:nvPr>
            <p:ph sz="quarter" idx="17" hasCustomPrompt="1"/>
          </p:nvPr>
        </p:nvSpPr>
        <p:spPr>
          <a:xfrm>
            <a:off x="550862" y="1700213"/>
            <a:ext cx="10585697" cy="864691"/>
          </a:xfrm>
          <a:prstGeom prst="rect">
            <a:avLst/>
          </a:prstGeom>
        </p:spPr>
        <p:txBody>
          <a:bodyPr lIns="0" tIns="0" rIns="0" bIns="0"/>
          <a:lstStyle>
            <a:lvl1pPr marL="0" indent="0">
              <a:lnSpc>
                <a:spcPts val="2800"/>
              </a:lnSpc>
              <a:spcBef>
                <a:spcPts val="0"/>
              </a:spcBef>
              <a:buNone/>
              <a:defRPr sz="2600" b="0" baseline="0">
                <a:solidFill>
                  <a:schemeClr val="tx2"/>
                </a:solidFill>
                <a:latin typeface="Neo Sans Light" panose="020B0304020202020204" pitchFamily="34" charset="0"/>
              </a:defRPr>
            </a:lvl1pPr>
          </a:lstStyle>
          <a:p>
            <a:r>
              <a:rPr lang="es-ES" dirty="0"/>
              <a:t>Haga clic para agregar un subtítulo a esta página, cuentas con dos líneas para títulos extensos</a:t>
            </a:r>
          </a:p>
        </p:txBody>
      </p:sp>
      <p:sp>
        <p:nvSpPr>
          <p:cNvPr id="13" name="Marcador de fecha 3"/>
          <p:cNvSpPr>
            <a:spLocks noGrp="1"/>
          </p:cNvSpPr>
          <p:nvPr>
            <p:ph type="dt" sz="half" idx="2"/>
          </p:nvPr>
        </p:nvSpPr>
        <p:spPr>
          <a:xfrm>
            <a:off x="8761825" y="6613527"/>
            <a:ext cx="2158711" cy="137168"/>
          </a:xfrm>
          <a:prstGeom prst="rect">
            <a:avLst/>
          </a:prstGeom>
        </p:spPr>
        <p:txBody>
          <a:bodyPr vert="horz" lIns="91440" tIns="0" rIns="91440" bIns="0" rtlCol="0" anchor="ctr"/>
          <a:lstStyle>
            <a:lvl1pPr algn="l">
              <a:defRPr sz="1000">
                <a:solidFill>
                  <a:schemeClr val="tx1"/>
                </a:solidFill>
                <a:latin typeface="Neo Sans Light" panose="020B0304020202020204" pitchFamily="34" charset="0"/>
              </a:defRPr>
            </a:lvl1pPr>
          </a:lstStyle>
          <a:p>
            <a:endParaRPr lang="es-ES" dirty="0"/>
          </a:p>
        </p:txBody>
      </p:sp>
      <p:sp>
        <p:nvSpPr>
          <p:cNvPr id="11" name="Marcador de pie de página 1"/>
          <p:cNvSpPr>
            <a:spLocks noGrp="1"/>
          </p:cNvSpPr>
          <p:nvPr>
            <p:ph type="ftr" sz="quarter" idx="3"/>
          </p:nvPr>
        </p:nvSpPr>
        <p:spPr>
          <a:xfrm>
            <a:off x="556843" y="6597650"/>
            <a:ext cx="2346398" cy="137169"/>
          </a:xfrm>
          <a:prstGeom prst="rect">
            <a:avLst/>
          </a:prstGeom>
        </p:spPr>
        <p:txBody>
          <a:bodyPr vert="horz" lIns="0" tIns="0" rIns="0" bIns="0" rtlCol="0" anchor="ctr"/>
          <a:lstStyle>
            <a:lvl1pPr algn="l">
              <a:defRPr sz="1200">
                <a:solidFill>
                  <a:schemeClr val="tx1"/>
                </a:solidFill>
                <a:latin typeface="Neo Sans" panose="020B0504020202020204" pitchFamily="34" charset="0"/>
              </a:defRPr>
            </a:lvl1pPr>
          </a:lstStyle>
          <a:p>
            <a:r>
              <a:rPr lang="es-ES" dirty="0"/>
              <a:t>Indra Corporate Presentation</a:t>
            </a:r>
          </a:p>
        </p:txBody>
      </p:sp>
    </p:spTree>
    <p:extLst>
      <p:ext uri="{BB962C8B-B14F-4D97-AF65-F5344CB8AC3E}">
        <p14:creationId xmlns:p14="http://schemas.microsoft.com/office/powerpoint/2010/main" val="1496372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 Título &amp; Subtítulo">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tx1"/>
                </a:solidFill>
                <a:latin typeface="Noe Display" panose="020A0500090400000002"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6" name="Marcador de contenido 10">
            <a:extLst>
              <a:ext uri="{FF2B5EF4-FFF2-40B4-BE49-F238E27FC236}">
                <a16:creationId xmlns:a16="http://schemas.microsoft.com/office/drawing/2014/main" id="{B06D5AB3-85F3-6041-8CF2-938E10DAFE64}"/>
              </a:ext>
            </a:extLst>
          </p:cNvPr>
          <p:cNvSpPr>
            <a:spLocks noGrp="1"/>
          </p:cNvSpPr>
          <p:nvPr>
            <p:ph sz="quarter" idx="17" hasCustomPrompt="1"/>
          </p:nvPr>
        </p:nvSpPr>
        <p:spPr>
          <a:xfrm>
            <a:off x="550862" y="1700213"/>
            <a:ext cx="10585697" cy="864691"/>
          </a:xfrm>
          <a:prstGeom prst="rect">
            <a:avLst/>
          </a:prstGeom>
        </p:spPr>
        <p:txBody>
          <a:bodyPr lIns="0" tIns="0" rIns="0" bIns="0"/>
          <a:lstStyle>
            <a:lvl1pPr marL="0" indent="0">
              <a:lnSpc>
                <a:spcPts val="2800"/>
              </a:lnSpc>
              <a:spcBef>
                <a:spcPts val="0"/>
              </a:spcBef>
              <a:buNone/>
              <a:defRPr sz="2600" b="0" baseline="0">
                <a:solidFill>
                  <a:schemeClr val="tx2"/>
                </a:solidFill>
                <a:latin typeface="Neo Sans Light" panose="020B0304020202020204" pitchFamily="34" charset="0"/>
              </a:defRPr>
            </a:lvl1pPr>
          </a:lstStyle>
          <a:p>
            <a:r>
              <a:rPr lang="es-ES" dirty="0"/>
              <a:t>Haga clic para agregar un subtítulo a esta página, cuentas con dos líneas para títulos extensos</a:t>
            </a:r>
          </a:p>
        </p:txBody>
      </p:sp>
      <p:sp>
        <p:nvSpPr>
          <p:cNvPr id="9" name="Marcador de fecha 3"/>
          <p:cNvSpPr>
            <a:spLocks noGrp="1"/>
          </p:cNvSpPr>
          <p:nvPr>
            <p:ph type="dt" sz="half" idx="2"/>
          </p:nvPr>
        </p:nvSpPr>
        <p:spPr>
          <a:xfrm>
            <a:off x="8761825" y="6613527"/>
            <a:ext cx="2158711" cy="137168"/>
          </a:xfrm>
          <a:prstGeom prst="rect">
            <a:avLst/>
          </a:prstGeom>
        </p:spPr>
        <p:txBody>
          <a:bodyPr vert="horz" lIns="91440" tIns="0" rIns="91440" bIns="0" rtlCol="0" anchor="ctr"/>
          <a:lstStyle>
            <a:lvl1pPr algn="l">
              <a:defRPr sz="1000">
                <a:solidFill>
                  <a:schemeClr val="tx1"/>
                </a:solidFill>
                <a:latin typeface="Neo Sans Light" panose="020B0304020202020204" pitchFamily="34" charset="0"/>
              </a:defRPr>
            </a:lvl1pPr>
          </a:lstStyle>
          <a:p>
            <a:endParaRPr lang="es-ES" dirty="0"/>
          </a:p>
        </p:txBody>
      </p:sp>
      <p:sp>
        <p:nvSpPr>
          <p:cNvPr id="8" name="Marcador de pie de página 1"/>
          <p:cNvSpPr>
            <a:spLocks noGrp="1"/>
          </p:cNvSpPr>
          <p:nvPr>
            <p:ph type="ftr" sz="quarter" idx="3"/>
          </p:nvPr>
        </p:nvSpPr>
        <p:spPr>
          <a:xfrm>
            <a:off x="556843" y="6597650"/>
            <a:ext cx="2346398" cy="137169"/>
          </a:xfrm>
          <a:prstGeom prst="rect">
            <a:avLst/>
          </a:prstGeom>
        </p:spPr>
        <p:txBody>
          <a:bodyPr vert="horz" lIns="0" tIns="0" rIns="0" bIns="0" rtlCol="0" anchor="ctr"/>
          <a:lstStyle>
            <a:lvl1pPr algn="l">
              <a:defRPr sz="1200">
                <a:solidFill>
                  <a:schemeClr val="tx1"/>
                </a:solidFill>
                <a:latin typeface="Neo Sans" panose="020B0504020202020204" pitchFamily="34" charset="0"/>
              </a:defRPr>
            </a:lvl1pPr>
          </a:lstStyle>
          <a:p>
            <a:r>
              <a:rPr lang="es-ES" dirty="0"/>
              <a:t>Indra Corporate Presentation</a:t>
            </a:r>
          </a:p>
        </p:txBody>
      </p:sp>
    </p:spTree>
    <p:extLst>
      <p:ext uri="{BB962C8B-B14F-4D97-AF65-F5344CB8AC3E}">
        <p14:creationId xmlns:p14="http://schemas.microsoft.com/office/powerpoint/2010/main" val="359584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Índice">
    <p:spTree>
      <p:nvGrpSpPr>
        <p:cNvPr id="1" name=""/>
        <p:cNvGrpSpPr/>
        <p:nvPr/>
      </p:nvGrpSpPr>
      <p:grpSpPr>
        <a:xfrm>
          <a:off x="0" y="0"/>
          <a:ext cx="0" cy="0"/>
          <a:chOff x="0" y="0"/>
          <a:chExt cx="0" cy="0"/>
        </a:xfrm>
      </p:grpSpPr>
      <p:sp>
        <p:nvSpPr>
          <p:cNvPr id="4" name="Marcador de contenido 10">
            <a:extLst>
              <a:ext uri="{FF2B5EF4-FFF2-40B4-BE49-F238E27FC236}">
                <a16:creationId xmlns:a16="http://schemas.microsoft.com/office/drawing/2014/main" id="{B06D5AB3-85F3-6041-8CF2-938E10DAFE64}"/>
              </a:ext>
            </a:extLst>
          </p:cNvPr>
          <p:cNvSpPr>
            <a:spLocks noGrp="1"/>
          </p:cNvSpPr>
          <p:nvPr>
            <p:ph sz="quarter" idx="11" hasCustomPrompt="1"/>
          </p:nvPr>
        </p:nvSpPr>
        <p:spPr>
          <a:xfrm>
            <a:off x="4943873" y="2133600"/>
            <a:ext cx="4752528" cy="2951163"/>
          </a:xfrm>
          <a:prstGeom prst="rect">
            <a:avLst/>
          </a:prstGeom>
        </p:spPr>
        <p:txBody>
          <a:bodyPr lIns="0" tIns="0" rIns="0" bIns="0"/>
          <a:lstStyle>
            <a:lvl1pPr marL="0" indent="0">
              <a:lnSpc>
                <a:spcPts val="2500"/>
              </a:lnSpc>
              <a:spcBef>
                <a:spcPts val="0"/>
              </a:spcBef>
              <a:spcAft>
                <a:spcPts val="1250"/>
              </a:spcAft>
              <a:buNone/>
              <a:defRPr sz="2000" baseline="0">
                <a:solidFill>
                  <a:schemeClr val="accent1"/>
                </a:solidFill>
                <a:latin typeface="Neo Sans Light" panose="020B0304020202020204" pitchFamily="34" charset="0"/>
              </a:defRPr>
            </a:lvl1pPr>
          </a:lstStyle>
          <a:p>
            <a:r>
              <a:rPr lang="es-ES" dirty="0"/>
              <a:t>Capítulo</a:t>
            </a:r>
          </a:p>
        </p:txBody>
      </p:sp>
      <p:sp>
        <p:nvSpPr>
          <p:cNvPr id="7" name="Marcador de contenido 10">
            <a:extLst>
              <a:ext uri="{FF2B5EF4-FFF2-40B4-BE49-F238E27FC236}">
                <a16:creationId xmlns:a16="http://schemas.microsoft.com/office/drawing/2014/main" id="{B06D5AB3-85F3-6041-8CF2-938E10DAFE64}"/>
              </a:ext>
            </a:extLst>
          </p:cNvPr>
          <p:cNvSpPr>
            <a:spLocks noGrp="1"/>
          </p:cNvSpPr>
          <p:nvPr>
            <p:ph sz="quarter" idx="12" hasCustomPrompt="1"/>
          </p:nvPr>
        </p:nvSpPr>
        <p:spPr>
          <a:xfrm>
            <a:off x="10056440" y="2133600"/>
            <a:ext cx="648072" cy="2951163"/>
          </a:xfrm>
          <a:prstGeom prst="rect">
            <a:avLst/>
          </a:prstGeom>
        </p:spPr>
        <p:txBody>
          <a:bodyPr lIns="0" tIns="0" rIns="0" bIns="0"/>
          <a:lstStyle>
            <a:lvl1pPr marL="0" indent="0">
              <a:lnSpc>
                <a:spcPts val="2500"/>
              </a:lnSpc>
              <a:spcBef>
                <a:spcPts val="0"/>
              </a:spcBef>
              <a:spcAft>
                <a:spcPts val="1250"/>
              </a:spcAft>
              <a:buNone/>
              <a:defRPr sz="2000" baseline="0">
                <a:solidFill>
                  <a:schemeClr val="accent1"/>
                </a:solidFill>
                <a:latin typeface="Neo Sans" panose="020B0504020202020204" pitchFamily="34" charset="0"/>
              </a:defRPr>
            </a:lvl1pPr>
          </a:lstStyle>
          <a:p>
            <a:r>
              <a:rPr lang="es-ES" dirty="0"/>
              <a:t>Nº</a:t>
            </a:r>
          </a:p>
        </p:txBody>
      </p:sp>
    </p:spTree>
    <p:extLst>
      <p:ext uri="{BB962C8B-B14F-4D97-AF65-F5344CB8AC3E}">
        <p14:creationId xmlns:p14="http://schemas.microsoft.com/office/powerpoint/2010/main" val="1096609401"/>
      </p:ext>
    </p:extLst>
  </p:cSld>
  <p:clrMapOvr>
    <a:masterClrMapping/>
  </p:clrMapOvr>
  <p:extLst>
    <p:ext uri="{DCECCB84-F9BA-43D5-87BE-67443E8EF086}">
      <p15:sldGuideLst xmlns:p15="http://schemas.microsoft.com/office/powerpoint/2012/main">
        <p15:guide id="1" pos="3114" userDrawn="1">
          <p15:clr>
            <a:srgbClr val="FBAE40"/>
          </p15:clr>
        </p15:guide>
        <p15:guide id="2" pos="633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Diseño vacio">
    <p:spTree>
      <p:nvGrpSpPr>
        <p:cNvPr id="1" name=""/>
        <p:cNvGrpSpPr/>
        <p:nvPr/>
      </p:nvGrpSpPr>
      <p:grpSpPr>
        <a:xfrm>
          <a:off x="0" y="0"/>
          <a:ext cx="0" cy="0"/>
          <a:chOff x="0" y="0"/>
          <a:chExt cx="0" cy="0"/>
        </a:xfrm>
      </p:grpSpPr>
      <p:sp>
        <p:nvSpPr>
          <p:cNvPr id="6" name="Marcador de fecha 3"/>
          <p:cNvSpPr>
            <a:spLocks noGrp="1"/>
          </p:cNvSpPr>
          <p:nvPr>
            <p:ph type="dt" sz="half" idx="2"/>
          </p:nvPr>
        </p:nvSpPr>
        <p:spPr>
          <a:xfrm>
            <a:off x="8761825" y="6613527"/>
            <a:ext cx="2158711" cy="137168"/>
          </a:xfrm>
          <a:prstGeom prst="rect">
            <a:avLst/>
          </a:prstGeom>
        </p:spPr>
        <p:txBody>
          <a:bodyPr vert="horz" lIns="91440" tIns="0" rIns="91440" bIns="0" rtlCol="0" anchor="ctr"/>
          <a:lstStyle>
            <a:lvl1pPr algn="l">
              <a:defRPr sz="1000">
                <a:solidFill>
                  <a:schemeClr val="tx1"/>
                </a:solidFill>
                <a:latin typeface="Neo Sans Light" panose="020B0304020202020204" pitchFamily="34" charset="0"/>
              </a:defRPr>
            </a:lvl1pPr>
          </a:lstStyle>
          <a:p>
            <a:endParaRPr lang="es-ES" dirty="0"/>
          </a:p>
        </p:txBody>
      </p:sp>
      <p:sp>
        <p:nvSpPr>
          <p:cNvPr id="4" name="Marcador de pie de página 1"/>
          <p:cNvSpPr>
            <a:spLocks noGrp="1"/>
          </p:cNvSpPr>
          <p:nvPr>
            <p:ph type="ftr" sz="quarter" idx="3"/>
          </p:nvPr>
        </p:nvSpPr>
        <p:spPr>
          <a:xfrm>
            <a:off x="556843" y="6597650"/>
            <a:ext cx="2346398" cy="137169"/>
          </a:xfrm>
          <a:prstGeom prst="rect">
            <a:avLst/>
          </a:prstGeom>
        </p:spPr>
        <p:txBody>
          <a:bodyPr vert="horz" lIns="0" tIns="0" rIns="0" bIns="0" rtlCol="0" anchor="ctr"/>
          <a:lstStyle>
            <a:lvl1pPr algn="l">
              <a:defRPr sz="1200">
                <a:solidFill>
                  <a:schemeClr val="tx1"/>
                </a:solidFill>
                <a:latin typeface="Neo Sans" panose="020B0504020202020204" pitchFamily="34" charset="0"/>
              </a:defRPr>
            </a:lvl1pPr>
          </a:lstStyle>
          <a:p>
            <a:r>
              <a:rPr lang="es-ES" dirty="0"/>
              <a:t>Indra Corporate Presentation</a:t>
            </a:r>
          </a:p>
        </p:txBody>
      </p:sp>
    </p:spTree>
    <p:extLst>
      <p:ext uri="{BB962C8B-B14F-4D97-AF65-F5344CB8AC3E}">
        <p14:creationId xmlns:p14="http://schemas.microsoft.com/office/powerpoint/2010/main" val="384106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0133425" y="6660532"/>
            <a:ext cx="1291167" cy="1342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50" smtClean="0">
                <a:solidFill>
                  <a:schemeClr val="tx1"/>
                </a:solidFill>
                <a:latin typeface="Arial" panose="020B0604020202020204" pitchFamily="34" charset="0"/>
              </a:rPr>
              <a:pPr algn="r"/>
              <a:t>‹Nº›</a:t>
            </a:fld>
            <a:endParaRPr lang="es-ES" sz="1100" dirty="0">
              <a:solidFill>
                <a:schemeClr val="tx1"/>
              </a:solidFill>
              <a:latin typeface="Arial" panose="020B0604020202020204" pitchFamily="34" charset="0"/>
            </a:endParaRPr>
          </a:p>
        </p:txBody>
      </p:sp>
      <p:pic>
        <p:nvPicPr>
          <p:cNvPr id="5" name="Imagen 4" hidden="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888"/>
            <a:ext cx="12192000" cy="6858000"/>
          </a:xfrm>
          <a:prstGeom prst="rect">
            <a:avLst/>
          </a:prstGeom>
        </p:spPr>
      </p:pic>
      <p:sp>
        <p:nvSpPr>
          <p:cNvPr id="9"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2" y="400050"/>
            <a:ext cx="10585697" cy="5477224"/>
          </a:xfrm>
          <a:prstGeom prst="rect">
            <a:avLst/>
          </a:prstGeom>
        </p:spPr>
        <p:txBody>
          <a:bodyPr vert="horz" lIns="0" tIns="0" rIns="0" bIns="0" rtlCol="0" anchor="t">
            <a:noAutofit/>
          </a:bodyPr>
          <a:lstStyle>
            <a:lvl1pPr>
              <a:lnSpc>
                <a:spcPts val="5000"/>
              </a:lnSpc>
              <a:defRPr sz="5000">
                <a:solidFill>
                  <a:schemeClr val="tx1"/>
                </a:solidFill>
                <a:latin typeface="Georgia" panose="02040502050405020303" pitchFamily="18" charset="0"/>
              </a:defRPr>
            </a:lvl1pPr>
          </a:lstStyle>
          <a:p>
            <a:r>
              <a:rPr lang="es-ES" dirty="0"/>
              <a:t>Haga clic para un texto destacado o una idea principal</a:t>
            </a:r>
            <a:endParaRPr lang="en-US" dirty="0"/>
          </a:p>
        </p:txBody>
      </p:sp>
      <p:pic>
        <p:nvPicPr>
          <p:cNvPr id="6" name="Imagen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843" y="6554819"/>
            <a:ext cx="690779" cy="180000"/>
          </a:xfrm>
          <a:prstGeom prst="rect">
            <a:avLst/>
          </a:prstGeom>
        </p:spPr>
      </p:pic>
    </p:spTree>
    <p:extLst>
      <p:ext uri="{BB962C8B-B14F-4D97-AF65-F5344CB8AC3E}">
        <p14:creationId xmlns:p14="http://schemas.microsoft.com/office/powerpoint/2010/main" val="312414911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iseño personalizado">
    <p:bg>
      <p:bgPr>
        <a:solidFill>
          <a:schemeClr val="accent2"/>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0133425" y="6660532"/>
            <a:ext cx="1291167" cy="1342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50" smtClean="0">
                <a:solidFill>
                  <a:schemeClr val="bg2"/>
                </a:solidFill>
                <a:latin typeface="Arial" panose="020B0604020202020204" pitchFamily="34" charset="0"/>
              </a:rPr>
              <a:pPr algn="r"/>
              <a:t>‹Nº›</a:t>
            </a:fld>
            <a:endParaRPr lang="es-ES" sz="1100" dirty="0">
              <a:solidFill>
                <a:schemeClr val="bg2"/>
              </a:solidFill>
              <a:latin typeface="Arial" panose="020B0604020202020204" pitchFamily="34" charset="0"/>
            </a:endParaRPr>
          </a:p>
        </p:txBody>
      </p:sp>
      <p:sp>
        <p:nvSpPr>
          <p:cNvPr id="6"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2" y="400050"/>
            <a:ext cx="10585697" cy="5477224"/>
          </a:xfrm>
          <a:prstGeom prst="rect">
            <a:avLst/>
          </a:prstGeom>
        </p:spPr>
        <p:txBody>
          <a:bodyPr vert="horz" lIns="0" tIns="0" rIns="0" bIns="0" rtlCol="0" anchor="t">
            <a:noAutofit/>
          </a:bodyPr>
          <a:lstStyle>
            <a:lvl1pPr>
              <a:lnSpc>
                <a:spcPts val="5000"/>
              </a:lnSpc>
              <a:defRPr sz="5000">
                <a:solidFill>
                  <a:schemeClr val="bg2"/>
                </a:solidFill>
                <a:latin typeface="Georgia" panose="02040502050405020303" pitchFamily="18" charset="0"/>
              </a:defRPr>
            </a:lvl1pPr>
          </a:lstStyle>
          <a:p>
            <a:r>
              <a:rPr lang="es-ES" dirty="0"/>
              <a:t>Haga clic para un texto destacado o una idea principal</a:t>
            </a:r>
            <a:endParaRPr lang="en-US" dirty="0"/>
          </a:p>
        </p:txBody>
      </p:sp>
      <p:pic>
        <p:nvPicPr>
          <p:cNvPr id="5" name="Imagen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843" y="6554819"/>
            <a:ext cx="690779" cy="180000"/>
          </a:xfrm>
          <a:prstGeom prst="rect">
            <a:avLst/>
          </a:prstGeom>
        </p:spPr>
      </p:pic>
    </p:spTree>
    <p:extLst>
      <p:ext uri="{BB962C8B-B14F-4D97-AF65-F5344CB8AC3E}">
        <p14:creationId xmlns:p14="http://schemas.microsoft.com/office/powerpoint/2010/main" val="2691104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Diseño personalizado">
    <p:bg>
      <p:bgPr>
        <a:solidFill>
          <a:schemeClr val="accent5"/>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0133425" y="6660532"/>
            <a:ext cx="1291167" cy="1342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50" smtClean="0">
                <a:solidFill>
                  <a:schemeClr val="bg2"/>
                </a:solidFill>
                <a:latin typeface="Arial" panose="020B0604020202020204" pitchFamily="34" charset="0"/>
              </a:rPr>
              <a:pPr algn="r"/>
              <a:t>‹Nº›</a:t>
            </a:fld>
            <a:endParaRPr lang="es-ES" sz="1100" dirty="0">
              <a:solidFill>
                <a:schemeClr val="bg2"/>
              </a:solidFill>
              <a:latin typeface="Arial" panose="020B0604020202020204" pitchFamily="34" charset="0"/>
            </a:endParaRPr>
          </a:p>
        </p:txBody>
      </p:sp>
      <p:sp>
        <p:nvSpPr>
          <p:cNvPr id="6"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2" y="400050"/>
            <a:ext cx="10585697" cy="5477224"/>
          </a:xfrm>
          <a:prstGeom prst="rect">
            <a:avLst/>
          </a:prstGeom>
        </p:spPr>
        <p:txBody>
          <a:bodyPr vert="horz" lIns="0" tIns="0" rIns="0" bIns="0" rtlCol="0" anchor="t">
            <a:noAutofit/>
          </a:bodyPr>
          <a:lstStyle>
            <a:lvl1pPr>
              <a:lnSpc>
                <a:spcPts val="5000"/>
              </a:lnSpc>
              <a:defRPr sz="5000">
                <a:solidFill>
                  <a:schemeClr val="bg2"/>
                </a:solidFill>
                <a:latin typeface="Georgia" panose="02040502050405020303" pitchFamily="18" charset="0"/>
              </a:defRPr>
            </a:lvl1pPr>
          </a:lstStyle>
          <a:p>
            <a:r>
              <a:rPr lang="es-ES" dirty="0"/>
              <a:t>Haga clic para un texto destacado o una idea principal</a:t>
            </a:r>
            <a:endParaRPr lang="en-US" dirty="0"/>
          </a:p>
        </p:txBody>
      </p:sp>
      <p:pic>
        <p:nvPicPr>
          <p:cNvPr id="5" name="Imagen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843" y="6554819"/>
            <a:ext cx="690779" cy="180000"/>
          </a:xfrm>
          <a:prstGeom prst="rect">
            <a:avLst/>
          </a:prstGeom>
        </p:spPr>
      </p:pic>
    </p:spTree>
    <p:extLst>
      <p:ext uri="{BB962C8B-B14F-4D97-AF65-F5344CB8AC3E}">
        <p14:creationId xmlns:p14="http://schemas.microsoft.com/office/powerpoint/2010/main" val="3411562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ortada Diseño 1_logo cliente">
    <p:spTree>
      <p:nvGrpSpPr>
        <p:cNvPr id="1" name=""/>
        <p:cNvGrpSpPr/>
        <p:nvPr/>
      </p:nvGrpSpPr>
      <p:grpSpPr>
        <a:xfrm>
          <a:off x="0" y="0"/>
          <a:ext cx="0" cy="0"/>
          <a:chOff x="0" y="0"/>
          <a:chExt cx="0" cy="0"/>
        </a:xfrm>
      </p:grpSpPr>
      <p:sp>
        <p:nvSpPr>
          <p:cNvPr id="5" name="Azul amazónico 0 66 84"/>
          <p:cNvSpPr/>
          <p:nvPr userDrawn="1"/>
        </p:nvSpPr>
        <p:spPr>
          <a:xfrm>
            <a:off x="0" y="0"/>
            <a:ext cx="7967663" cy="6524625"/>
          </a:xfrm>
          <a:prstGeom prst="rect">
            <a:avLst/>
          </a:prstGeom>
          <a:solidFill>
            <a:srgbClr val="004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1"/>
                </a:solidFill>
              </a:rPr>
              <a:t> </a:t>
            </a:r>
          </a:p>
        </p:txBody>
      </p:sp>
      <p:sp>
        <p:nvSpPr>
          <p:cNvPr id="6" name="Subtitulo">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479425" y="3428999"/>
            <a:ext cx="6336655" cy="1412875"/>
          </a:xfrm>
          <a:prstGeom prst="rect">
            <a:avLst/>
          </a:prstGeom>
        </p:spPr>
        <p:txBody>
          <a:bodyPr lIns="0" tIns="0" rIns="0" bIns="0"/>
          <a:lstStyle>
            <a:lvl1pPr marL="0" indent="0">
              <a:lnSpc>
                <a:spcPts val="5000"/>
              </a:lnSpc>
              <a:spcBef>
                <a:spcPts val="0"/>
              </a:spcBef>
              <a:buNone/>
              <a:defRPr sz="4000">
                <a:solidFill>
                  <a:schemeClr val="accent3"/>
                </a:solidFill>
                <a:latin typeface="Neo Sans Light" panose="020B0304020202020204" pitchFamily="34" charset="0"/>
              </a:defRPr>
            </a:lvl1pPr>
          </a:lstStyle>
          <a:p>
            <a:r>
              <a:rPr lang="es-ES" dirty="0"/>
              <a:t>Editar el subtitulo
</a:t>
            </a:r>
          </a:p>
        </p:txBody>
      </p:sp>
      <p:sp>
        <p:nvSpPr>
          <p:cNvPr id="7" name="Titulo">
            <a:extLst>
              <a:ext uri="{FF2B5EF4-FFF2-40B4-BE49-F238E27FC236}">
                <a16:creationId xmlns:a16="http://schemas.microsoft.com/office/drawing/2014/main" id="{7EA230A8-2396-C04E-BA7D-6A765043E110}"/>
              </a:ext>
            </a:extLst>
          </p:cNvPr>
          <p:cNvSpPr>
            <a:spLocks noGrp="1"/>
          </p:cNvSpPr>
          <p:nvPr>
            <p:ph type="title" hasCustomPrompt="1"/>
          </p:nvPr>
        </p:nvSpPr>
        <p:spPr>
          <a:xfrm>
            <a:off x="479425" y="1104900"/>
            <a:ext cx="6336655" cy="2180084"/>
          </a:xfrm>
          <a:prstGeom prst="rect">
            <a:avLst/>
          </a:prstGeom>
        </p:spPr>
        <p:txBody>
          <a:bodyPr vert="horz" lIns="0" tIns="0" rIns="0" bIns="0" rtlCol="0" anchor="t">
            <a:noAutofit/>
          </a:bodyPr>
          <a:lstStyle>
            <a:lvl1pPr>
              <a:lnSpc>
                <a:spcPts val="6600"/>
              </a:lnSpc>
              <a:defRPr sz="5600" baseline="0">
                <a:solidFill>
                  <a:schemeClr val="accent3"/>
                </a:solidFill>
                <a:latin typeface="Noe Display" panose="020A0500090400000002" pitchFamily="18" charset="0"/>
              </a:defRPr>
            </a:lvl1pPr>
          </a:lstStyle>
          <a:p>
            <a:r>
              <a:rPr lang="es-ES" dirty="0"/>
              <a:t>Haga clic para el título principal</a:t>
            </a:r>
            <a:endParaRPr lang="en-US" dirty="0"/>
          </a:p>
        </p:txBody>
      </p:sp>
      <p:sp>
        <p:nvSpPr>
          <p:cNvPr id="8" name="Amarillo solar 251 187 33"/>
          <p:cNvSpPr/>
          <p:nvPr/>
        </p:nvSpPr>
        <p:spPr>
          <a:xfrm>
            <a:off x="479376" y="5084763"/>
            <a:ext cx="1871712" cy="215900"/>
          </a:xfrm>
          <a:prstGeom prst="rect">
            <a:avLst/>
          </a:prstGeom>
          <a:solidFill>
            <a:srgbClr val="FBB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2"/>
                </a:solidFill>
              </a:rPr>
              <a:t> </a:t>
            </a:r>
          </a:p>
        </p:txBody>
      </p:sp>
      <p:sp>
        <p:nvSpPr>
          <p:cNvPr id="10" name="Gris niebla 232 232 232"/>
          <p:cNvSpPr/>
          <p:nvPr/>
        </p:nvSpPr>
        <p:spPr>
          <a:xfrm>
            <a:off x="479426" y="5300663"/>
            <a:ext cx="7702550" cy="12239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 </a:t>
            </a:r>
          </a:p>
        </p:txBody>
      </p:sp>
      <p:sp>
        <p:nvSpPr>
          <p:cNvPr id="11" name="Amarillo solar 251 187 33"/>
          <p:cNvSpPr/>
          <p:nvPr/>
        </p:nvSpPr>
        <p:spPr>
          <a:xfrm>
            <a:off x="7967661" y="5300663"/>
            <a:ext cx="4224340" cy="12239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sp>
        <p:nvSpPr>
          <p:cNvPr id="12" name="Subtitulo">
            <a:extLst>
              <a:ext uri="{FF2B5EF4-FFF2-40B4-BE49-F238E27FC236}">
                <a16:creationId xmlns:a16="http://schemas.microsoft.com/office/drawing/2014/main" id="{B06D5AB3-85F3-6041-8CF2-938E10DAFE64}"/>
              </a:ext>
            </a:extLst>
          </p:cNvPr>
          <p:cNvSpPr>
            <a:spLocks noGrp="1"/>
          </p:cNvSpPr>
          <p:nvPr>
            <p:ph sz="quarter" idx="14" hasCustomPrompt="1"/>
          </p:nvPr>
        </p:nvSpPr>
        <p:spPr>
          <a:xfrm>
            <a:off x="8446987" y="5619381"/>
            <a:ext cx="3265588" cy="473915"/>
          </a:xfrm>
          <a:prstGeom prst="rect">
            <a:avLst/>
          </a:prstGeom>
        </p:spPr>
        <p:txBody>
          <a:bodyPr lIns="0" tIns="0" rIns="0" bIns="0" anchor="b"/>
          <a:lstStyle>
            <a:lvl1pPr marL="0" indent="0" algn="r">
              <a:lnSpc>
                <a:spcPct val="100000"/>
              </a:lnSpc>
              <a:spcBef>
                <a:spcPts val="0"/>
              </a:spcBef>
              <a:buNone/>
              <a:defRPr sz="1600">
                <a:solidFill>
                  <a:schemeClr val="accent3"/>
                </a:solidFill>
                <a:latin typeface="+mn-lt"/>
              </a:defRPr>
            </a:lvl1pPr>
          </a:lstStyle>
          <a:p>
            <a:r>
              <a:rPr lang="es-ES" dirty="0"/>
              <a:t>Fecha</a:t>
            </a:r>
          </a:p>
        </p:txBody>
      </p:sp>
      <p:sp>
        <p:nvSpPr>
          <p:cNvPr id="13" name="Marcador de posición de imagen 4">
            <a:extLst>
              <a:ext uri="{FF2B5EF4-FFF2-40B4-BE49-F238E27FC236}">
                <a16:creationId xmlns:a16="http://schemas.microsoft.com/office/drawing/2014/main" id="{156F5E28-B21A-FF48-ACBE-0BE66B94DE41}"/>
              </a:ext>
            </a:extLst>
          </p:cNvPr>
          <p:cNvSpPr>
            <a:spLocks noGrp="1"/>
          </p:cNvSpPr>
          <p:nvPr>
            <p:ph type="pic" sz="quarter" idx="11" hasCustomPrompt="1"/>
          </p:nvPr>
        </p:nvSpPr>
        <p:spPr>
          <a:xfrm>
            <a:off x="7967663" y="1412876"/>
            <a:ext cx="4224338" cy="3887788"/>
          </a:xfrm>
          <a:prstGeom prst="rect">
            <a:avLst/>
          </a:prstGeom>
        </p:spPr>
        <p:txBody>
          <a:bodyPr anchor="ctr"/>
          <a:lstStyle>
            <a:lvl1pPr marL="0" indent="0" algn="ctr">
              <a:buNone/>
              <a:defRPr>
                <a:solidFill>
                  <a:schemeClr val="accent1"/>
                </a:solidFill>
                <a:latin typeface="Neo Sans" panose="020B0504020202020204" pitchFamily="34" charset="0"/>
              </a:defRPr>
            </a:lvl1pPr>
          </a:lstStyle>
          <a:p>
            <a:r>
              <a:rPr lang="es-ES" dirty="0"/>
              <a:t>Imagen</a:t>
            </a:r>
          </a:p>
        </p:txBody>
      </p:sp>
    </p:spTree>
    <p:extLst>
      <p:ext uri="{BB962C8B-B14F-4D97-AF65-F5344CB8AC3E}">
        <p14:creationId xmlns:p14="http://schemas.microsoft.com/office/powerpoint/2010/main" val="2479204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Diseño vacio">
    <p:spTree>
      <p:nvGrpSpPr>
        <p:cNvPr id="1" name=""/>
        <p:cNvGrpSpPr/>
        <p:nvPr/>
      </p:nvGrpSpPr>
      <p:grpSpPr>
        <a:xfrm>
          <a:off x="0" y="0"/>
          <a:ext cx="0" cy="0"/>
          <a:chOff x="0" y="0"/>
          <a:chExt cx="0" cy="0"/>
        </a:xfrm>
      </p:grpSpPr>
      <p:sp>
        <p:nvSpPr>
          <p:cNvPr id="2" name="Marcador de pie de página 1"/>
          <p:cNvSpPr>
            <a:spLocks noGrp="1"/>
          </p:cNvSpPr>
          <p:nvPr>
            <p:ph type="ftr" sz="quarter" idx="13"/>
          </p:nvPr>
        </p:nvSpPr>
        <p:spPr/>
        <p:txBody>
          <a:bodyPr/>
          <a:lstStyle/>
          <a:p>
            <a:r>
              <a:rPr lang="es-ES"/>
              <a:t>Pie de página</a:t>
            </a:r>
            <a:endParaRPr lang="es-ES" dirty="0"/>
          </a:p>
        </p:txBody>
      </p:sp>
    </p:spTree>
    <p:extLst>
      <p:ext uri="{BB962C8B-B14F-4D97-AF65-F5344CB8AC3E}">
        <p14:creationId xmlns:p14="http://schemas.microsoft.com/office/powerpoint/2010/main" val="329806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parata n1">
    <p:spTree>
      <p:nvGrpSpPr>
        <p:cNvPr id="1" name=""/>
        <p:cNvGrpSpPr/>
        <p:nvPr/>
      </p:nvGrpSpPr>
      <p:grpSpPr>
        <a:xfrm>
          <a:off x="0" y="0"/>
          <a:ext cx="0" cy="0"/>
          <a:chOff x="0" y="0"/>
          <a:chExt cx="0" cy="0"/>
        </a:xfrm>
      </p:grpSpPr>
      <p:sp>
        <p:nvSpPr>
          <p:cNvPr id="8" name="Gris niebla 232 232 232"/>
          <p:cNvSpPr/>
          <p:nvPr userDrawn="1"/>
        </p:nvSpPr>
        <p:spPr>
          <a:xfrm>
            <a:off x="7967663" y="0"/>
            <a:ext cx="4224335" cy="685800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sp>
        <p:nvSpPr>
          <p:cNvPr id="9" name="Azul bruma 3 101 124"/>
          <p:cNvSpPr/>
          <p:nvPr userDrawn="1"/>
        </p:nvSpPr>
        <p:spPr>
          <a:xfrm>
            <a:off x="-2" y="5634038"/>
            <a:ext cx="8184234" cy="12239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1"/>
                </a:solidFill>
              </a:rPr>
              <a:t> </a:t>
            </a:r>
          </a:p>
        </p:txBody>
      </p:sp>
      <p:sp>
        <p:nvSpPr>
          <p:cNvPr id="10" name="Azul amazónico 0 66 84"/>
          <p:cNvSpPr/>
          <p:nvPr userDrawn="1"/>
        </p:nvSpPr>
        <p:spPr>
          <a:xfrm>
            <a:off x="7967661" y="5634038"/>
            <a:ext cx="4224339" cy="122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4B1C44"/>
                </a:solidFill>
              </a:rPr>
              <a:t> </a:t>
            </a:r>
          </a:p>
        </p:txBody>
      </p:sp>
      <p:sp>
        <p:nvSpPr>
          <p:cNvPr id="11" name="Amarillo solar 251 187 33"/>
          <p:cNvSpPr/>
          <p:nvPr userDrawn="1"/>
        </p:nvSpPr>
        <p:spPr>
          <a:xfrm>
            <a:off x="0" y="6597352"/>
            <a:ext cx="1558925" cy="260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2"/>
                </a:solidFill>
              </a:rPr>
              <a:t> </a:t>
            </a:r>
          </a:p>
        </p:txBody>
      </p:sp>
      <p:pic>
        <p:nvPicPr>
          <p:cNvPr id="12" name="Imagen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5341" y="404813"/>
            <a:ext cx="967091" cy="252000"/>
          </a:xfrm>
          <a:prstGeom prst="rect">
            <a:avLst/>
          </a:prstGeom>
        </p:spPr>
      </p:pic>
      <p:sp>
        <p:nvSpPr>
          <p:cNvPr id="13" name="Marcador de contenido 2">
            <a:extLst>
              <a:ext uri="{FF2B5EF4-FFF2-40B4-BE49-F238E27FC236}">
                <a16:creationId xmlns:a16="http://schemas.microsoft.com/office/drawing/2014/main" id="{916D4C14-6CFE-7A40-86A8-480510420770}"/>
              </a:ext>
            </a:extLst>
          </p:cNvPr>
          <p:cNvSpPr>
            <a:spLocks noGrp="1"/>
          </p:cNvSpPr>
          <p:nvPr>
            <p:ph sz="quarter" idx="11" hasCustomPrompt="1"/>
          </p:nvPr>
        </p:nvSpPr>
        <p:spPr>
          <a:xfrm>
            <a:off x="8679337" y="2133600"/>
            <a:ext cx="2800985" cy="3277238"/>
          </a:xfrm>
          <a:prstGeom prst="rect">
            <a:avLst/>
          </a:prstGeom>
        </p:spPr>
        <p:txBody>
          <a:bodyPr wrap="square" anchor="b" anchorCtr="1"/>
          <a:lstStyle>
            <a:lvl1pPr marL="0" indent="0" algn="ctr">
              <a:buNone/>
              <a:defRPr sz="15000">
                <a:solidFill>
                  <a:schemeClr val="tx1"/>
                </a:solidFill>
                <a:latin typeface="Noe Display" panose="020A0500090400000002" pitchFamily="18" charset="0"/>
              </a:defRPr>
            </a:lvl1pPr>
          </a:lstStyle>
          <a:p>
            <a:r>
              <a:rPr lang="es-ES" dirty="0"/>
              <a:t>Nº</a:t>
            </a:r>
          </a:p>
        </p:txBody>
      </p:sp>
      <p:sp>
        <p:nvSpPr>
          <p:cNvPr id="14" name="Amarillo solar 251 187 33"/>
          <p:cNvSpPr/>
          <p:nvPr userDrawn="1"/>
        </p:nvSpPr>
        <p:spPr>
          <a:xfrm>
            <a:off x="7967662" y="5410838"/>
            <a:ext cx="4224338" cy="223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2"/>
                </a:solidFill>
              </a:rPr>
              <a:t> </a:t>
            </a:r>
          </a:p>
        </p:txBody>
      </p:sp>
      <p:sp>
        <p:nvSpPr>
          <p:cNvPr id="15" name="Subtitulo">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479376" y="2950368"/>
            <a:ext cx="6336704" cy="2134395"/>
          </a:xfrm>
          <a:prstGeom prst="rect">
            <a:avLst/>
          </a:prstGeom>
        </p:spPr>
        <p:txBody>
          <a:bodyPr lIns="0" tIns="0" rIns="0" bIns="0"/>
          <a:lstStyle>
            <a:lvl1pPr marL="0" indent="0">
              <a:lnSpc>
                <a:spcPts val="5000"/>
              </a:lnSpc>
              <a:spcBef>
                <a:spcPts val="0"/>
              </a:spcBef>
              <a:buNone/>
              <a:defRPr sz="4000">
                <a:solidFill>
                  <a:schemeClr val="tx1"/>
                </a:solidFill>
                <a:latin typeface="Neo Sans Light" panose="020B0304020202020204" pitchFamily="34" charset="0"/>
              </a:defRPr>
            </a:lvl1pPr>
          </a:lstStyle>
          <a:p>
            <a:r>
              <a:rPr lang="es-ES" dirty="0"/>
              <a:t>Editar el subtitulo
</a:t>
            </a:r>
          </a:p>
        </p:txBody>
      </p:sp>
      <p:sp>
        <p:nvSpPr>
          <p:cNvPr id="16" name="Titulo">
            <a:extLst>
              <a:ext uri="{FF2B5EF4-FFF2-40B4-BE49-F238E27FC236}">
                <a16:creationId xmlns:a16="http://schemas.microsoft.com/office/drawing/2014/main" id="{7EA230A8-2396-C04E-BA7D-6A765043E110}"/>
              </a:ext>
            </a:extLst>
          </p:cNvPr>
          <p:cNvSpPr>
            <a:spLocks noGrp="1"/>
          </p:cNvSpPr>
          <p:nvPr>
            <p:ph type="title" hasCustomPrompt="1"/>
          </p:nvPr>
        </p:nvSpPr>
        <p:spPr>
          <a:xfrm>
            <a:off x="479425" y="755650"/>
            <a:ext cx="6336655" cy="1953270"/>
          </a:xfrm>
          <a:prstGeom prst="rect">
            <a:avLst/>
          </a:prstGeom>
        </p:spPr>
        <p:txBody>
          <a:bodyPr vert="horz" lIns="0" tIns="0" rIns="0" bIns="0" rtlCol="0" anchor="t">
            <a:noAutofit/>
          </a:bodyPr>
          <a:lstStyle>
            <a:lvl1pPr>
              <a:lnSpc>
                <a:spcPts val="6600"/>
              </a:lnSpc>
              <a:defRPr sz="5600" baseline="0">
                <a:solidFill>
                  <a:schemeClr val="tx1"/>
                </a:solidFill>
                <a:latin typeface="Noe Display" panose="020A0500090400000002" pitchFamily="18" charset="0"/>
              </a:defRPr>
            </a:lvl1pPr>
          </a:lstStyle>
          <a:p>
            <a:r>
              <a:rPr lang="es-ES" dirty="0"/>
              <a:t>Haga clic para título separata</a:t>
            </a:r>
            <a:endParaRPr lang="en-US" dirty="0"/>
          </a:p>
        </p:txBody>
      </p:sp>
    </p:spTree>
    <p:extLst>
      <p:ext uri="{BB962C8B-B14F-4D97-AF65-F5344CB8AC3E}">
        <p14:creationId xmlns:p14="http://schemas.microsoft.com/office/powerpoint/2010/main" val="3515777293"/>
      </p:ext>
    </p:extLst>
  </p:cSld>
  <p:clrMapOvr>
    <a:masterClrMapping/>
  </p:clrMapOvr>
  <p:extLst>
    <p:ext uri="{DCECCB84-F9BA-43D5-87BE-67443E8EF086}">
      <p15:sldGuideLst xmlns:p15="http://schemas.microsoft.com/office/powerpoint/2012/main">
        <p15:guide id="1" orient="horz" pos="3407" userDrawn="1">
          <p15:clr>
            <a:srgbClr val="FBAE40"/>
          </p15:clr>
        </p15:guide>
        <p15:guide id="2" orient="horz" pos="3543" userDrawn="1">
          <p15:clr>
            <a:srgbClr val="FBAE40"/>
          </p15:clr>
        </p15:guide>
        <p15:guide id="3" orient="horz" pos="41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 Imagen">
    <p:spTree>
      <p:nvGrpSpPr>
        <p:cNvPr id="1" name=""/>
        <p:cNvGrpSpPr/>
        <p:nvPr/>
      </p:nvGrpSpPr>
      <p:grpSpPr>
        <a:xfrm>
          <a:off x="0" y="0"/>
          <a:ext cx="0" cy="0"/>
          <a:chOff x="0" y="0"/>
          <a:chExt cx="0" cy="0"/>
        </a:xfrm>
      </p:grpSpPr>
      <p:sp>
        <p:nvSpPr>
          <p:cNvPr id="5" name="Amarillo solar 251 187 33"/>
          <p:cNvSpPr/>
          <p:nvPr userDrawn="1"/>
        </p:nvSpPr>
        <p:spPr>
          <a:xfrm>
            <a:off x="11424592" y="6597352"/>
            <a:ext cx="767408" cy="260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sp>
        <p:nvSpPr>
          <p:cNvPr id="9" name="Amarillo solar 251 187 33"/>
          <p:cNvSpPr/>
          <p:nvPr userDrawn="1"/>
        </p:nvSpPr>
        <p:spPr>
          <a:xfrm>
            <a:off x="8256240" y="6597352"/>
            <a:ext cx="3312368"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4254"/>
                </a:solidFill>
              </a:rPr>
              <a:t> </a:t>
            </a:r>
          </a:p>
        </p:txBody>
      </p:sp>
      <p:sp>
        <p:nvSpPr>
          <p:cNvPr id="10" name="Amarillo solar 251 187 33"/>
          <p:cNvSpPr/>
          <p:nvPr userDrawn="1"/>
        </p:nvSpPr>
        <p:spPr>
          <a:xfrm>
            <a:off x="2207568" y="6597352"/>
            <a:ext cx="6552728" cy="260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4254"/>
                </a:solidFill>
              </a:rPr>
              <a:t> </a:t>
            </a:r>
          </a:p>
        </p:txBody>
      </p:sp>
      <p:sp>
        <p:nvSpPr>
          <p:cNvPr id="11"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0133425" y="6660532"/>
            <a:ext cx="1291167" cy="1342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50" smtClean="0">
                <a:solidFill>
                  <a:schemeClr val="accent3"/>
                </a:solidFill>
                <a:latin typeface="Neo Sans Medium" panose="020B0604020202020204" pitchFamily="34" charset="0"/>
              </a:rPr>
              <a:pPr algn="r"/>
              <a:t>‹Nº›</a:t>
            </a:fld>
            <a:endParaRPr lang="es-ES" sz="1100" dirty="0">
              <a:solidFill>
                <a:schemeClr val="accent3"/>
              </a:solidFill>
              <a:latin typeface="Neo Sans Medium" panose="020B0604020202020204" pitchFamily="34" charset="0"/>
            </a:endParaRPr>
          </a:p>
        </p:txBody>
      </p:sp>
      <p:sp>
        <p:nvSpPr>
          <p:cNvPr id="7" name="Marcador de posición de imagen 4">
            <a:extLst>
              <a:ext uri="{FF2B5EF4-FFF2-40B4-BE49-F238E27FC236}">
                <a16:creationId xmlns:a16="http://schemas.microsoft.com/office/drawing/2014/main" id="{156F5E28-B21A-FF48-ACBE-0BE66B94DE41}"/>
              </a:ext>
            </a:extLst>
          </p:cNvPr>
          <p:cNvSpPr>
            <a:spLocks noGrp="1"/>
          </p:cNvSpPr>
          <p:nvPr>
            <p:ph type="pic" sz="quarter" idx="11" hasCustomPrompt="1"/>
          </p:nvPr>
        </p:nvSpPr>
        <p:spPr>
          <a:xfrm>
            <a:off x="0" y="-14056"/>
            <a:ext cx="12192000" cy="6359294"/>
          </a:xfrm>
          <a:prstGeom prst="rect">
            <a:avLst/>
          </a:prstGeom>
        </p:spPr>
        <p:txBody>
          <a:bodyPr anchor="ctr"/>
          <a:lstStyle>
            <a:lvl1pPr marL="0" indent="0" algn="ctr">
              <a:buNone/>
              <a:defRPr>
                <a:solidFill>
                  <a:schemeClr val="accent1"/>
                </a:solidFill>
                <a:latin typeface="Neo Sans" panose="020B0504020202020204" pitchFamily="34" charset="0"/>
              </a:defRPr>
            </a:lvl1pPr>
          </a:lstStyle>
          <a:p>
            <a:r>
              <a:rPr lang="es-ES" dirty="0"/>
              <a:t>Imagen</a:t>
            </a:r>
          </a:p>
        </p:txBody>
      </p:sp>
      <p:sp>
        <p:nvSpPr>
          <p:cNvPr id="2" name="Marcador de pie de página 1"/>
          <p:cNvSpPr>
            <a:spLocks noGrp="1"/>
          </p:cNvSpPr>
          <p:nvPr>
            <p:ph type="ftr" sz="quarter" idx="12"/>
          </p:nvPr>
        </p:nvSpPr>
        <p:spPr/>
        <p:txBody>
          <a:bodyPr/>
          <a:lstStyle/>
          <a:p>
            <a:r>
              <a:rPr lang="es-ES"/>
              <a:t>Pie de página</a:t>
            </a:r>
            <a:endParaRPr lang="es-ES" dirty="0"/>
          </a:p>
        </p:txBody>
      </p:sp>
    </p:spTree>
    <p:extLst>
      <p:ext uri="{BB962C8B-B14F-4D97-AF65-F5344CB8AC3E}">
        <p14:creationId xmlns:p14="http://schemas.microsoft.com/office/powerpoint/2010/main" val="1921132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 Título &amp; Subtítulo">
    <p:spTree>
      <p:nvGrpSpPr>
        <p:cNvPr id="1" name=""/>
        <p:cNvGrpSpPr/>
        <p:nvPr/>
      </p:nvGrpSpPr>
      <p:grpSpPr>
        <a:xfrm>
          <a:off x="0" y="0"/>
          <a:ext cx="0" cy="0"/>
          <a:chOff x="0" y="0"/>
          <a:chExt cx="0" cy="0"/>
        </a:xfrm>
      </p:grpSpPr>
      <p:sp>
        <p:nvSpPr>
          <p:cNvPr id="2" name="Marcador de pie de página 1"/>
          <p:cNvSpPr>
            <a:spLocks noGrp="1"/>
          </p:cNvSpPr>
          <p:nvPr>
            <p:ph type="ftr" sz="quarter" idx="13"/>
          </p:nvPr>
        </p:nvSpPr>
        <p:spPr/>
        <p:txBody>
          <a:bodyPr/>
          <a:lstStyle/>
          <a:p>
            <a:r>
              <a:rPr lang="es-ES"/>
              <a:t>Pie de página</a:t>
            </a:r>
            <a:endParaRPr lang="es-ES" dirty="0"/>
          </a:p>
        </p:txBody>
      </p:sp>
      <p:sp>
        <p:nvSpPr>
          <p:cNvPr id="5"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accent1"/>
                </a:solidFill>
                <a:latin typeface="Noe Display" panose="020A0500090400000002"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6" name="Marcador de contenido 10">
            <a:extLst>
              <a:ext uri="{FF2B5EF4-FFF2-40B4-BE49-F238E27FC236}">
                <a16:creationId xmlns:a16="http://schemas.microsoft.com/office/drawing/2014/main" id="{B06D5AB3-85F3-6041-8CF2-938E10DAFE64}"/>
              </a:ext>
            </a:extLst>
          </p:cNvPr>
          <p:cNvSpPr>
            <a:spLocks noGrp="1"/>
          </p:cNvSpPr>
          <p:nvPr>
            <p:ph sz="quarter" idx="17" hasCustomPrompt="1"/>
          </p:nvPr>
        </p:nvSpPr>
        <p:spPr>
          <a:xfrm>
            <a:off x="550862" y="1126800"/>
            <a:ext cx="10585697" cy="864691"/>
          </a:xfrm>
          <a:prstGeom prst="rect">
            <a:avLst/>
          </a:prstGeom>
        </p:spPr>
        <p:txBody>
          <a:bodyPr lIns="0" tIns="0" rIns="0" bIns="0"/>
          <a:lstStyle>
            <a:lvl1pPr marL="0" indent="0">
              <a:lnSpc>
                <a:spcPts val="2800"/>
              </a:lnSpc>
              <a:spcBef>
                <a:spcPts val="0"/>
              </a:spcBef>
              <a:buNone/>
              <a:defRPr sz="2600" b="0" baseline="0">
                <a:solidFill>
                  <a:srgbClr val="03657C"/>
                </a:solidFill>
                <a:latin typeface="+mn-lt"/>
              </a:defRPr>
            </a:lvl1pPr>
          </a:lstStyle>
          <a:p>
            <a:r>
              <a:rPr lang="es-ES" dirty="0"/>
              <a:t>Haga clic para agregar un subtítulo a esta página, cuentas con dos líneas para títulos  extensos</a:t>
            </a:r>
          </a:p>
        </p:txBody>
      </p:sp>
    </p:spTree>
    <p:extLst>
      <p:ext uri="{BB962C8B-B14F-4D97-AF65-F5344CB8AC3E}">
        <p14:creationId xmlns:p14="http://schemas.microsoft.com/office/powerpoint/2010/main" val="1202109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Índice">
    <p:spTree>
      <p:nvGrpSpPr>
        <p:cNvPr id="1" name=""/>
        <p:cNvGrpSpPr/>
        <p:nvPr/>
      </p:nvGrpSpPr>
      <p:grpSpPr>
        <a:xfrm>
          <a:off x="0" y="0"/>
          <a:ext cx="0" cy="0"/>
          <a:chOff x="0" y="0"/>
          <a:chExt cx="0" cy="0"/>
        </a:xfrm>
      </p:grpSpPr>
      <p:sp>
        <p:nvSpPr>
          <p:cNvPr id="4" name="Marcador de contenido 10">
            <a:extLst>
              <a:ext uri="{FF2B5EF4-FFF2-40B4-BE49-F238E27FC236}">
                <a16:creationId xmlns:a16="http://schemas.microsoft.com/office/drawing/2014/main" id="{B06D5AB3-85F3-6041-8CF2-938E10DAFE64}"/>
              </a:ext>
            </a:extLst>
          </p:cNvPr>
          <p:cNvSpPr>
            <a:spLocks noGrp="1"/>
          </p:cNvSpPr>
          <p:nvPr>
            <p:ph sz="quarter" idx="11" hasCustomPrompt="1"/>
          </p:nvPr>
        </p:nvSpPr>
        <p:spPr>
          <a:xfrm>
            <a:off x="4943873" y="2133600"/>
            <a:ext cx="4752528" cy="2951163"/>
          </a:xfrm>
          <a:prstGeom prst="rect">
            <a:avLst/>
          </a:prstGeom>
        </p:spPr>
        <p:txBody>
          <a:bodyPr lIns="0" tIns="0" rIns="0" bIns="0"/>
          <a:lstStyle>
            <a:lvl1pPr marL="0" indent="0">
              <a:lnSpc>
                <a:spcPts val="2500"/>
              </a:lnSpc>
              <a:spcBef>
                <a:spcPts val="0"/>
              </a:spcBef>
              <a:spcAft>
                <a:spcPts val="1250"/>
              </a:spcAft>
              <a:buNone/>
              <a:defRPr sz="2000" baseline="0">
                <a:solidFill>
                  <a:schemeClr val="accent1"/>
                </a:solidFill>
                <a:latin typeface="Neo Sans Light" panose="020B0304020202020204" pitchFamily="34" charset="0"/>
              </a:defRPr>
            </a:lvl1pPr>
          </a:lstStyle>
          <a:p>
            <a:r>
              <a:rPr lang="es-ES" dirty="0"/>
              <a:t>Capítulo</a:t>
            </a:r>
          </a:p>
        </p:txBody>
      </p:sp>
      <p:sp>
        <p:nvSpPr>
          <p:cNvPr id="7" name="Marcador de contenido 10">
            <a:extLst>
              <a:ext uri="{FF2B5EF4-FFF2-40B4-BE49-F238E27FC236}">
                <a16:creationId xmlns:a16="http://schemas.microsoft.com/office/drawing/2014/main" id="{B06D5AB3-85F3-6041-8CF2-938E10DAFE64}"/>
              </a:ext>
            </a:extLst>
          </p:cNvPr>
          <p:cNvSpPr>
            <a:spLocks noGrp="1"/>
          </p:cNvSpPr>
          <p:nvPr>
            <p:ph sz="quarter" idx="12" hasCustomPrompt="1"/>
          </p:nvPr>
        </p:nvSpPr>
        <p:spPr>
          <a:xfrm>
            <a:off x="10056440" y="2133600"/>
            <a:ext cx="648072" cy="2951163"/>
          </a:xfrm>
          <a:prstGeom prst="rect">
            <a:avLst/>
          </a:prstGeom>
        </p:spPr>
        <p:txBody>
          <a:bodyPr lIns="0" tIns="0" rIns="0" bIns="0"/>
          <a:lstStyle>
            <a:lvl1pPr marL="0" indent="0">
              <a:lnSpc>
                <a:spcPts val="2500"/>
              </a:lnSpc>
              <a:spcBef>
                <a:spcPts val="0"/>
              </a:spcBef>
              <a:spcAft>
                <a:spcPts val="1250"/>
              </a:spcAft>
              <a:buNone/>
              <a:defRPr sz="2000" baseline="0">
                <a:solidFill>
                  <a:schemeClr val="accent1"/>
                </a:solidFill>
                <a:latin typeface="Neo Sans" panose="020B0504020202020204" pitchFamily="34" charset="0"/>
              </a:defRPr>
            </a:lvl1pPr>
          </a:lstStyle>
          <a:p>
            <a:r>
              <a:rPr lang="es-ES" dirty="0"/>
              <a:t>Nº</a:t>
            </a:r>
          </a:p>
        </p:txBody>
      </p:sp>
    </p:spTree>
    <p:extLst>
      <p:ext uri="{BB962C8B-B14F-4D97-AF65-F5344CB8AC3E}">
        <p14:creationId xmlns:p14="http://schemas.microsoft.com/office/powerpoint/2010/main" val="689952313"/>
      </p:ext>
    </p:extLst>
  </p:cSld>
  <p:clrMapOvr>
    <a:masterClrMapping/>
  </p:clrMapOvr>
  <p:extLst>
    <p:ext uri="{DCECCB84-F9BA-43D5-87BE-67443E8EF086}">
      <p15:sldGuideLst xmlns:p15="http://schemas.microsoft.com/office/powerpoint/2012/main">
        <p15:guide id="1" pos="3114">
          <p15:clr>
            <a:srgbClr val="FBAE40"/>
          </p15:clr>
        </p15:guide>
        <p15:guide id="2" pos="633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0133425" y="6660532"/>
            <a:ext cx="1291167" cy="1342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50" smtClean="0">
                <a:solidFill>
                  <a:schemeClr val="accent1"/>
                </a:solidFill>
                <a:latin typeface="Neo Sans Medium" panose="020B0604020202020204" pitchFamily="34" charset="0"/>
              </a:rPr>
              <a:pPr algn="r"/>
              <a:t>‹Nº›</a:t>
            </a:fld>
            <a:endParaRPr lang="es-ES" sz="1100" dirty="0">
              <a:solidFill>
                <a:schemeClr val="accent1"/>
              </a:solidFill>
              <a:latin typeface="Neo Sans Medium" panose="020B0604020202020204" pitchFamily="34" charset="0"/>
            </a:endParaRPr>
          </a:p>
        </p:txBody>
      </p:sp>
      <p:pic>
        <p:nvPicPr>
          <p:cNvPr id="5" name="Imagen 4" hidden="1"/>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14888"/>
            <a:ext cx="12192000" cy="6858000"/>
          </a:xfrm>
          <a:prstGeom prst="rect">
            <a:avLst/>
          </a:prstGeom>
        </p:spPr>
      </p:pic>
      <p:sp>
        <p:nvSpPr>
          <p:cNvPr id="6"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accent1"/>
                </a:solidFill>
                <a:latin typeface="Noe Display" panose="020A0500090400000002"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7" name="Marcador de contenido 10">
            <a:extLst>
              <a:ext uri="{FF2B5EF4-FFF2-40B4-BE49-F238E27FC236}">
                <a16:creationId xmlns:a16="http://schemas.microsoft.com/office/drawing/2014/main" id="{B06D5AB3-85F3-6041-8CF2-938E10DAFE64}"/>
              </a:ext>
            </a:extLst>
          </p:cNvPr>
          <p:cNvSpPr>
            <a:spLocks noGrp="1"/>
          </p:cNvSpPr>
          <p:nvPr>
            <p:ph sz="quarter" idx="17" hasCustomPrompt="1"/>
          </p:nvPr>
        </p:nvSpPr>
        <p:spPr>
          <a:xfrm>
            <a:off x="550862" y="1700213"/>
            <a:ext cx="10585697" cy="864691"/>
          </a:xfrm>
          <a:prstGeom prst="rect">
            <a:avLst/>
          </a:prstGeom>
        </p:spPr>
        <p:txBody>
          <a:bodyPr lIns="0" tIns="0" rIns="0" bIns="0"/>
          <a:lstStyle>
            <a:lvl1pPr marL="0" indent="0">
              <a:lnSpc>
                <a:spcPts val="2800"/>
              </a:lnSpc>
              <a:spcBef>
                <a:spcPts val="0"/>
              </a:spcBef>
              <a:buNone/>
              <a:defRPr sz="2600" b="0" baseline="0">
                <a:solidFill>
                  <a:srgbClr val="03657C"/>
                </a:solidFill>
                <a:latin typeface="+mn-lt"/>
              </a:defRPr>
            </a:lvl1pPr>
          </a:lstStyle>
          <a:p>
            <a:r>
              <a:rPr lang="es-ES" dirty="0"/>
              <a:t>Haga clic para agregar un subtítulo a esta página, cuentas con dos líneas para títulos  extensos</a:t>
            </a:r>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843" y="6554819"/>
            <a:ext cx="690779" cy="180000"/>
          </a:xfrm>
          <a:prstGeom prst="rect">
            <a:avLst/>
          </a:prstGeom>
        </p:spPr>
      </p:pic>
    </p:spTree>
    <p:extLst>
      <p:ext uri="{BB962C8B-B14F-4D97-AF65-F5344CB8AC3E}">
        <p14:creationId xmlns:p14="http://schemas.microsoft.com/office/powerpoint/2010/main" val="4234132649"/>
      </p:ext>
    </p:extLst>
  </p:cSld>
  <p:clrMapOvr>
    <a:masterClrMapping/>
  </p:clrMapOvr>
  <p:extLst>
    <p:ext uri="{DCECCB84-F9BA-43D5-87BE-67443E8EF086}">
      <p15:sldGuideLst xmlns:p15="http://schemas.microsoft.com/office/powerpoint/2012/main">
        <p15:guide id="1" pos="656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solidFill>
          <a:schemeClr val="tx1"/>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0133425" y="6660532"/>
            <a:ext cx="1291167" cy="1342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50" smtClean="0">
                <a:solidFill>
                  <a:schemeClr val="accent3"/>
                </a:solidFill>
                <a:latin typeface="Neo Sans Medium" panose="020B0604020202020204" pitchFamily="34" charset="0"/>
              </a:rPr>
              <a:pPr algn="r"/>
              <a:t>‹Nº›</a:t>
            </a:fld>
            <a:endParaRPr lang="es-ES" sz="1100" dirty="0">
              <a:solidFill>
                <a:schemeClr val="accent3"/>
              </a:solidFill>
              <a:latin typeface="Neo Sans Medium" panose="020B0604020202020204" pitchFamily="34" charset="0"/>
            </a:endParaRPr>
          </a:p>
        </p:txBody>
      </p:sp>
      <p:sp>
        <p:nvSpPr>
          <p:cNvPr id="5"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accent3"/>
                </a:solidFill>
                <a:latin typeface="Noe Display" panose="020A0500090400000002"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6" name="Marcador de contenido 10">
            <a:extLst>
              <a:ext uri="{FF2B5EF4-FFF2-40B4-BE49-F238E27FC236}">
                <a16:creationId xmlns:a16="http://schemas.microsoft.com/office/drawing/2014/main" id="{B06D5AB3-85F3-6041-8CF2-938E10DAFE64}"/>
              </a:ext>
            </a:extLst>
          </p:cNvPr>
          <p:cNvSpPr>
            <a:spLocks noGrp="1"/>
          </p:cNvSpPr>
          <p:nvPr>
            <p:ph sz="quarter" idx="17" hasCustomPrompt="1"/>
          </p:nvPr>
        </p:nvSpPr>
        <p:spPr>
          <a:xfrm>
            <a:off x="550862" y="1700213"/>
            <a:ext cx="10585697" cy="864691"/>
          </a:xfrm>
          <a:prstGeom prst="rect">
            <a:avLst/>
          </a:prstGeom>
        </p:spPr>
        <p:txBody>
          <a:bodyPr lIns="0" tIns="0" rIns="0" bIns="0"/>
          <a:lstStyle>
            <a:lvl1pPr marL="0" indent="0">
              <a:lnSpc>
                <a:spcPts val="2800"/>
              </a:lnSpc>
              <a:spcBef>
                <a:spcPts val="0"/>
              </a:spcBef>
              <a:buNone/>
              <a:defRPr sz="2600" b="0" baseline="0">
                <a:solidFill>
                  <a:schemeClr val="accent3"/>
                </a:solidFill>
                <a:latin typeface="+mn-lt"/>
              </a:defRPr>
            </a:lvl1pPr>
          </a:lstStyle>
          <a:p>
            <a:r>
              <a:rPr lang="es-ES" dirty="0"/>
              <a:t>Haga clic para agregar un subtítulo a esta página, cuentas con dos líneas para títulos  extensos</a:t>
            </a:r>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843" y="6554819"/>
            <a:ext cx="690779" cy="180000"/>
          </a:xfrm>
          <a:prstGeom prst="rect">
            <a:avLst/>
          </a:prstGeom>
        </p:spPr>
      </p:pic>
    </p:spTree>
    <p:extLst>
      <p:ext uri="{BB962C8B-B14F-4D97-AF65-F5344CB8AC3E}">
        <p14:creationId xmlns:p14="http://schemas.microsoft.com/office/powerpoint/2010/main" val="563500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2_Cierre">
    <p:spTree>
      <p:nvGrpSpPr>
        <p:cNvPr id="1" name=""/>
        <p:cNvGrpSpPr/>
        <p:nvPr/>
      </p:nvGrpSpPr>
      <p:grpSpPr>
        <a:xfrm>
          <a:off x="0" y="0"/>
          <a:ext cx="0" cy="0"/>
          <a:chOff x="0" y="0"/>
          <a:chExt cx="0" cy="0"/>
        </a:xfrm>
      </p:grpSpPr>
      <p:sp>
        <p:nvSpPr>
          <p:cNvPr id="8" name="Amarillo solar 251 187 33"/>
          <p:cNvSpPr/>
          <p:nvPr userDrawn="1"/>
        </p:nvSpPr>
        <p:spPr>
          <a:xfrm>
            <a:off x="11424592" y="6597352"/>
            <a:ext cx="767408" cy="260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sp>
        <p:nvSpPr>
          <p:cNvPr id="9" name="Amarillo solar 251 187 33"/>
          <p:cNvSpPr/>
          <p:nvPr userDrawn="1"/>
        </p:nvSpPr>
        <p:spPr>
          <a:xfrm>
            <a:off x="8256240" y="6597352"/>
            <a:ext cx="3312368"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4254"/>
                </a:solidFill>
              </a:rPr>
              <a:t> </a:t>
            </a:r>
          </a:p>
        </p:txBody>
      </p:sp>
      <p:sp>
        <p:nvSpPr>
          <p:cNvPr id="11" name="Amarillo solar 251 187 33"/>
          <p:cNvSpPr/>
          <p:nvPr userDrawn="1"/>
        </p:nvSpPr>
        <p:spPr>
          <a:xfrm>
            <a:off x="0" y="6597352"/>
            <a:ext cx="8760296" cy="260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4254"/>
                </a:solidFill>
              </a:rPr>
              <a:t> </a:t>
            </a:r>
          </a:p>
        </p:txBody>
      </p:sp>
    </p:spTree>
    <p:extLst>
      <p:ext uri="{BB962C8B-B14F-4D97-AF65-F5344CB8AC3E}">
        <p14:creationId xmlns:p14="http://schemas.microsoft.com/office/powerpoint/2010/main" val="4233680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4432" y="404813"/>
            <a:ext cx="1728000" cy="450274"/>
          </a:xfrm>
          <a:prstGeom prst="rect">
            <a:avLst/>
          </a:prstGeom>
        </p:spPr>
      </p:pic>
    </p:spTree>
    <p:extLst>
      <p:ext uri="{BB962C8B-B14F-4D97-AF65-F5344CB8AC3E}">
        <p14:creationId xmlns:p14="http://schemas.microsoft.com/office/powerpoint/2010/main" val="2836620569"/>
      </p:ext>
    </p:extLst>
  </p:cSld>
  <p:clrMap bg1="lt1" tx1="dk1" bg2="lt2" tx2="dk2" accent1="accent1" accent2="accent2" accent3="accent3" accent4="accent4" accent5="accent5" accent6="accent6" hlink="hlink" folHlink="folHlink"/>
  <p:sldLayoutIdLst>
    <p:sldLayoutId id="214748373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39" userDrawn="1">
          <p15:clr>
            <a:srgbClr val="F26B43"/>
          </p15:clr>
        </p15:guide>
        <p15:guide id="2" pos="3840" userDrawn="1">
          <p15:clr>
            <a:srgbClr val="F26B43"/>
          </p15:clr>
        </p15:guide>
        <p15:guide id="3" pos="302" userDrawn="1">
          <p15:clr>
            <a:srgbClr val="F26B43"/>
          </p15:clr>
        </p15:guide>
        <p15:guide id="4" orient="horz" pos="255" userDrawn="1">
          <p15:clr>
            <a:srgbClr val="F26B43"/>
          </p15:clr>
        </p15:guide>
        <p15:guide id="6" pos="7378" userDrawn="1">
          <p15:clr>
            <a:srgbClr val="F26B43"/>
          </p15:clr>
        </p15:guide>
        <p15:guide id="7" pos="1481" userDrawn="1">
          <p15:clr>
            <a:srgbClr val="F26B43"/>
          </p15:clr>
        </p15:guide>
        <p15:guide id="8" orient="horz" pos="3203" userDrawn="1">
          <p15:clr>
            <a:srgbClr val="F26B43"/>
          </p15:clr>
        </p15:guide>
        <p15:guide id="9" orient="horz" pos="4110" userDrawn="1">
          <p15:clr>
            <a:srgbClr val="F26B43"/>
          </p15:clr>
        </p15:guide>
        <p15:guide id="10" orient="horz" pos="2160" userDrawn="1">
          <p15:clr>
            <a:srgbClr val="F26B43"/>
          </p15:clr>
        </p15:guide>
        <p15:guide id="11" pos="5019" userDrawn="1">
          <p15:clr>
            <a:srgbClr val="F26B43"/>
          </p15:clr>
        </p15:guide>
        <p15:guide id="12" orient="horz" pos="89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15" name="Azul bruma 3 101 124"/>
          <p:cNvSpPr/>
          <p:nvPr userDrawn="1"/>
        </p:nvSpPr>
        <p:spPr>
          <a:xfrm>
            <a:off x="-2" y="5634038"/>
            <a:ext cx="4367809" cy="12239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1"/>
                </a:solidFill>
              </a:rPr>
              <a:t> </a:t>
            </a:r>
          </a:p>
        </p:txBody>
      </p:sp>
      <p:sp>
        <p:nvSpPr>
          <p:cNvPr id="16" name="Gris niebla 232 232 232"/>
          <p:cNvSpPr/>
          <p:nvPr userDrawn="1"/>
        </p:nvSpPr>
        <p:spPr>
          <a:xfrm>
            <a:off x="4224338" y="0"/>
            <a:ext cx="796766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4"/>
                </a:solidFill>
              </a:rPr>
              <a:t> </a:t>
            </a:r>
          </a:p>
        </p:txBody>
      </p:sp>
      <p:pic>
        <p:nvPicPr>
          <p:cNvPr id="5" name="Imagen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45341" y="408281"/>
            <a:ext cx="967091" cy="252000"/>
          </a:xfrm>
          <a:prstGeom prst="rect">
            <a:avLst/>
          </a:prstGeom>
        </p:spPr>
      </p:pic>
      <p:sp>
        <p:nvSpPr>
          <p:cNvPr id="13" name="Azul amazónico 0 66 84"/>
          <p:cNvSpPr/>
          <p:nvPr userDrawn="1"/>
        </p:nvSpPr>
        <p:spPr>
          <a:xfrm>
            <a:off x="4224338" y="5634038"/>
            <a:ext cx="7979868" cy="12239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sp>
        <p:nvSpPr>
          <p:cNvPr id="14" name="Amarillo solar 251 187 33"/>
          <p:cNvSpPr/>
          <p:nvPr userDrawn="1"/>
        </p:nvSpPr>
        <p:spPr>
          <a:xfrm>
            <a:off x="0" y="6597352"/>
            <a:ext cx="1558925" cy="260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1"/>
                </a:solidFill>
              </a:rPr>
              <a:t> </a:t>
            </a:r>
          </a:p>
        </p:txBody>
      </p:sp>
      <p:sp>
        <p:nvSpPr>
          <p:cNvPr id="8" name="Amarillo solar 251 187 33"/>
          <p:cNvSpPr/>
          <p:nvPr userDrawn="1"/>
        </p:nvSpPr>
        <p:spPr>
          <a:xfrm>
            <a:off x="0" y="5410838"/>
            <a:ext cx="4224338" cy="223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5"/>
                </a:solidFill>
              </a:rPr>
              <a:t> </a:t>
            </a:r>
          </a:p>
        </p:txBody>
      </p:sp>
      <p:sp>
        <p:nvSpPr>
          <p:cNvPr id="10" name="Titulo">
            <a:extLst>
              <a:ext uri="{FF2B5EF4-FFF2-40B4-BE49-F238E27FC236}">
                <a16:creationId xmlns:a16="http://schemas.microsoft.com/office/drawing/2014/main" id="{7EA230A8-2396-C04E-BA7D-6A765043E110}"/>
              </a:ext>
            </a:extLst>
          </p:cNvPr>
          <p:cNvSpPr txBox="1">
            <a:spLocks/>
          </p:cNvSpPr>
          <p:nvPr userDrawn="1"/>
        </p:nvSpPr>
        <p:spPr>
          <a:xfrm>
            <a:off x="479425" y="1104900"/>
            <a:ext cx="3456335" cy="2180084"/>
          </a:xfrm>
          <a:prstGeom prst="rect">
            <a:avLst/>
          </a:prstGeom>
        </p:spPr>
        <p:txBody>
          <a:bodyPr vert="horz" lIns="0" tIns="0" rIns="0" bIns="0" rtlCol="0" anchor="t">
            <a:noAutofit/>
          </a:bodyPr>
          <a:lstStyle>
            <a:lvl1pPr algn="l" defTabSz="914400" rtl="0" eaLnBrk="1" latinLnBrk="0" hangingPunct="1">
              <a:lnSpc>
                <a:spcPts val="6600"/>
              </a:lnSpc>
              <a:spcBef>
                <a:spcPct val="0"/>
              </a:spcBef>
              <a:buNone/>
              <a:defRPr sz="5600" kern="1200" baseline="0">
                <a:solidFill>
                  <a:schemeClr val="accent1"/>
                </a:solidFill>
                <a:latin typeface="Noe Display" panose="020A0500090400000002" pitchFamily="18" charset="0"/>
                <a:ea typeface="+mj-ea"/>
                <a:cs typeface="+mj-cs"/>
              </a:defRPr>
            </a:lvl1pPr>
          </a:lstStyle>
          <a:p>
            <a:r>
              <a:rPr lang="es-ES" dirty="0">
                <a:solidFill>
                  <a:schemeClr val="accent1"/>
                </a:solidFill>
              </a:rPr>
              <a:t>Índice</a:t>
            </a:r>
            <a:endParaRPr lang="en-US" dirty="0">
              <a:solidFill>
                <a:schemeClr val="accent1"/>
              </a:solidFill>
            </a:endParaRPr>
          </a:p>
        </p:txBody>
      </p:sp>
    </p:spTree>
    <p:extLst>
      <p:ext uri="{BB962C8B-B14F-4D97-AF65-F5344CB8AC3E}">
        <p14:creationId xmlns:p14="http://schemas.microsoft.com/office/powerpoint/2010/main" val="754594619"/>
      </p:ext>
    </p:extLst>
  </p:cSld>
  <p:clrMap bg1="lt1" tx1="dk1" bg2="lt2" tx2="dk2" accent1="accent1" accent2="accent2" accent3="accent3" accent4="accent4" accent5="accent5" accent6="accent6" hlink="hlink" folHlink="folHlink"/>
  <p:sldLayoutIdLst>
    <p:sldLayoutId id="2147483743"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02">
          <p15:clr>
            <a:srgbClr val="F26B43"/>
          </p15:clr>
        </p15:guide>
        <p15:guide id="4" orient="horz" pos="255" userDrawn="1">
          <p15:clr>
            <a:srgbClr val="F26B43"/>
          </p15:clr>
        </p15:guide>
        <p15:guide id="6" pos="7378">
          <p15:clr>
            <a:srgbClr val="F26B43"/>
          </p15:clr>
        </p15:guide>
        <p15:guide id="7" pos="982" userDrawn="1">
          <p15:clr>
            <a:srgbClr val="F26B43"/>
          </p15:clr>
        </p15:guide>
        <p15:guide id="8" orient="horz" pos="3203">
          <p15:clr>
            <a:srgbClr val="F26B43"/>
          </p15:clr>
        </p15:guide>
        <p15:guide id="9" orient="horz" pos="4156" userDrawn="1">
          <p15:clr>
            <a:srgbClr val="F26B43"/>
          </p15:clr>
        </p15:guide>
        <p15:guide id="11" pos="2661" userDrawn="1">
          <p15:clr>
            <a:srgbClr val="F26B43"/>
          </p15:clr>
        </p15:guide>
        <p15:guide id="12" orient="horz" pos="890">
          <p15:clr>
            <a:srgbClr val="F26B43"/>
          </p15:clr>
        </p15:guide>
        <p15:guide id="13" orient="horz" pos="3407" userDrawn="1">
          <p15:clr>
            <a:srgbClr val="F26B43"/>
          </p15:clr>
        </p15:guide>
        <p15:guide id="14" orient="horz" pos="354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137243"/>
      </p:ext>
    </p:extLst>
  </p:cSld>
  <p:clrMap bg1="lt1" tx1="dk1" bg2="lt2" tx2="dk2" accent1="accent1" accent2="accent2" accent3="accent3" accent4="accent4" accent5="accent5" accent6="accent6" hlink="hlink" folHlink="folHlink"/>
  <p:sldLayoutIdLst>
    <p:sldLayoutId id="2147483745"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02">
          <p15:clr>
            <a:srgbClr val="F26B43"/>
          </p15:clr>
        </p15:guide>
        <p15:guide id="3" orient="horz" pos="255" userDrawn="1">
          <p15:clr>
            <a:srgbClr val="F26B43"/>
          </p15:clr>
        </p15:guide>
        <p15:guide id="5" pos="7378">
          <p15:clr>
            <a:srgbClr val="F26B43"/>
          </p15:clr>
        </p15:guide>
        <p15:guide id="6" pos="982">
          <p15:clr>
            <a:srgbClr val="F26B43"/>
          </p15:clr>
        </p15:guide>
        <p15:guide id="7" orient="horz" pos="3203">
          <p15:clr>
            <a:srgbClr val="F26B43"/>
          </p15:clr>
        </p15:guide>
        <p15:guide id="9" orient="horz" pos="2160">
          <p15:clr>
            <a:srgbClr val="F26B43"/>
          </p15:clr>
        </p15:guide>
        <p15:guide id="10" pos="5019" userDrawn="1">
          <p15:clr>
            <a:srgbClr val="F26B43"/>
          </p15:clr>
        </p15:guide>
        <p15:guide id="11" orient="horz" pos="890">
          <p15:clr>
            <a:srgbClr val="F26B43"/>
          </p15:clr>
        </p15:guide>
        <p15:guide id="13" orient="horz" pos="134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3" name="Amarillo solar 251 187 33"/>
          <p:cNvSpPr/>
          <p:nvPr userDrawn="1"/>
        </p:nvSpPr>
        <p:spPr>
          <a:xfrm>
            <a:off x="11424592" y="6597352"/>
            <a:ext cx="767408" cy="260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sp>
        <p:nvSpPr>
          <p:cNvPr id="6" name="Amarillo solar 251 187 33"/>
          <p:cNvSpPr/>
          <p:nvPr userDrawn="1"/>
        </p:nvSpPr>
        <p:spPr>
          <a:xfrm>
            <a:off x="8256240" y="6597352"/>
            <a:ext cx="3312368"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4254"/>
                </a:solidFill>
              </a:rPr>
              <a:t> </a:t>
            </a:r>
          </a:p>
        </p:txBody>
      </p:sp>
      <p:sp>
        <p:nvSpPr>
          <p:cNvPr id="7" name="Amarillo solar 251 187 33"/>
          <p:cNvSpPr/>
          <p:nvPr userDrawn="1"/>
        </p:nvSpPr>
        <p:spPr>
          <a:xfrm>
            <a:off x="2207568" y="6597352"/>
            <a:ext cx="6552728" cy="260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4254"/>
                </a:solidFill>
              </a:rPr>
              <a:t> </a:t>
            </a:r>
          </a:p>
        </p:txBody>
      </p:sp>
      <p:sp>
        <p:nvSpPr>
          <p:cNvPr id="8"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0133425" y="6660532"/>
            <a:ext cx="1291167" cy="1342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50" smtClean="0">
                <a:solidFill>
                  <a:schemeClr val="accent3"/>
                </a:solidFill>
                <a:latin typeface="Neo Sans Medium" panose="020B0604020202020204" pitchFamily="34" charset="0"/>
              </a:rPr>
              <a:pPr algn="r"/>
              <a:t>‹Nº›</a:t>
            </a:fld>
            <a:endParaRPr lang="es-ES" sz="1100" dirty="0">
              <a:solidFill>
                <a:schemeClr val="accent3"/>
              </a:solidFill>
              <a:latin typeface="Neo Sans Medium" panose="020B0604020202020204" pitchFamily="34" charset="0"/>
            </a:endParaRPr>
          </a:p>
        </p:txBody>
      </p:sp>
      <p:sp>
        <p:nvSpPr>
          <p:cNvPr id="2" name="Marcador de pie de página 1"/>
          <p:cNvSpPr>
            <a:spLocks noGrp="1"/>
          </p:cNvSpPr>
          <p:nvPr>
            <p:ph type="ftr" sz="quarter" idx="3"/>
          </p:nvPr>
        </p:nvSpPr>
        <p:spPr>
          <a:xfrm>
            <a:off x="2279576" y="6597352"/>
            <a:ext cx="5976664" cy="260648"/>
          </a:xfrm>
          <a:prstGeom prst="rect">
            <a:avLst/>
          </a:prstGeom>
        </p:spPr>
        <p:txBody>
          <a:bodyPr vert="horz" lIns="91440" tIns="45720" rIns="91440" bIns="45720" rtlCol="0" anchor="ctr"/>
          <a:lstStyle>
            <a:lvl1pPr algn="l">
              <a:defRPr sz="1000">
                <a:solidFill>
                  <a:schemeClr val="accent3"/>
                </a:solidFill>
              </a:defRPr>
            </a:lvl1pPr>
          </a:lstStyle>
          <a:p>
            <a:r>
              <a:rPr lang="es-ES"/>
              <a:t>Pie de página</a:t>
            </a:r>
            <a:endParaRPr lang="es-ES" dirty="0"/>
          </a:p>
        </p:txBody>
      </p:sp>
      <p:pic>
        <p:nvPicPr>
          <p:cNvPr id="10" name="Imagen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6843" y="6554819"/>
            <a:ext cx="690779" cy="180000"/>
          </a:xfrm>
          <a:prstGeom prst="rect">
            <a:avLst/>
          </a:prstGeom>
        </p:spPr>
      </p:pic>
    </p:spTree>
    <p:extLst>
      <p:ext uri="{BB962C8B-B14F-4D97-AF65-F5344CB8AC3E}">
        <p14:creationId xmlns:p14="http://schemas.microsoft.com/office/powerpoint/2010/main" val="2209452111"/>
      </p:ext>
    </p:extLst>
  </p:cSld>
  <p:clrMap bg1="lt1" tx1="dk1" bg2="lt2" tx2="dk2" accent1="accent1" accent2="accent2" accent3="accent3" accent4="accent4" accent5="accent5" accent6="accent6" hlink="hlink" folHlink="folHlink"/>
  <p:sldLayoutIdLst>
    <p:sldLayoutId id="2147483758" r:id="rId1"/>
    <p:sldLayoutId id="2147483761" r:id="rId2"/>
    <p:sldLayoutId id="2147483791"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071" userDrawn="1">
          <p15:clr>
            <a:srgbClr val="F26B43"/>
          </p15:clr>
        </p15:guide>
        <p15:guide id="1" pos="347" userDrawn="1">
          <p15:clr>
            <a:srgbClr val="F26B43"/>
          </p15:clr>
        </p15:guide>
        <p15:guide id="2" orient="horz" pos="300" userDrawn="1">
          <p15:clr>
            <a:srgbClr val="F26B43"/>
          </p15:clr>
        </p15:guide>
        <p15:guide id="3" orient="horz" pos="3838" userDrawn="1">
          <p15:clr>
            <a:srgbClr val="F26B43"/>
          </p15:clr>
        </p15:guide>
        <p15:guide id="4" pos="7333" userDrawn="1">
          <p15:clr>
            <a:srgbClr val="F26B43"/>
          </p15:clr>
        </p15:guide>
        <p15:guide id="6" pos="3840">
          <p15:clr>
            <a:srgbClr val="F26B43"/>
          </p15:clr>
        </p15:guide>
        <p15:guide id="7" orient="horz" pos="1797" userDrawn="1">
          <p15:clr>
            <a:srgbClr val="F26B43"/>
          </p15:clr>
        </p15:guide>
        <p15:guide id="8" orient="horz" pos="709" userDrawn="1">
          <p15:clr>
            <a:srgbClr val="F26B43"/>
          </p15:clr>
        </p15:guide>
        <p15:guide id="9" orient="horz" pos="4156" userDrawn="1">
          <p15:clr>
            <a:srgbClr val="F26B43"/>
          </p15:clr>
        </p15:guide>
        <p15:guide id="10" orient="horz" pos="3997"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0282084"/>
      </p:ext>
    </p:extLst>
  </p:cSld>
  <p:clrMap bg1="lt1" tx1="dk1" bg2="lt2" tx2="dk2" accent1="accent1" accent2="accent2" accent3="accent3" accent4="accent4" accent5="accent5" accent6="accent6" hlink="hlink" folHlink="folHlink"/>
  <p:sldLayoutIdLst>
    <p:sldLayoutId id="2147483764" r:id="rId1"/>
    <p:sldLayoutId id="2147483765"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orient="horz" pos="300" userDrawn="1">
          <p15:clr>
            <a:srgbClr val="F26B43"/>
          </p15:clr>
        </p15:guide>
        <p15:guide id="3" orient="horz" pos="4020">
          <p15:clr>
            <a:srgbClr val="F26B43"/>
          </p15:clr>
        </p15:guide>
        <p15:guide id="4" pos="7333" userDrawn="1">
          <p15:clr>
            <a:srgbClr val="F26B43"/>
          </p15:clr>
        </p15:guide>
        <p15:guide id="5" orient="horz" pos="4110">
          <p15:clr>
            <a:srgbClr val="F26B43"/>
          </p15:clr>
        </p15:guide>
        <p15:guide id="6"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85711" y="2770248"/>
            <a:ext cx="2620578" cy="1090800"/>
          </a:xfrm>
          <a:prstGeom prst="rect">
            <a:avLst/>
          </a:prstGeom>
        </p:spPr>
      </p:pic>
    </p:spTree>
    <p:extLst>
      <p:ext uri="{BB962C8B-B14F-4D97-AF65-F5344CB8AC3E}">
        <p14:creationId xmlns:p14="http://schemas.microsoft.com/office/powerpoint/2010/main" val="2013905422"/>
      </p:ext>
    </p:extLst>
  </p:cSld>
  <p:clrMap bg1="lt1" tx1="dk1" bg2="lt2" tx2="dk2" accent1="accent1" accent2="accent2" accent3="accent3" accent4="accent4" accent5="accent5" accent6="accent6" hlink="hlink" folHlink="folHlink"/>
  <p:sldLayoutIdLst>
    <p:sldLayoutId id="214748376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39">
          <p15:clr>
            <a:srgbClr val="F26B43"/>
          </p15:clr>
        </p15:guide>
        <p15:guide id="2" pos="347" userDrawn="1">
          <p15:clr>
            <a:srgbClr val="F26B43"/>
          </p15:clr>
        </p15:guide>
        <p15:guide id="3" orient="horz" pos="300">
          <p15:clr>
            <a:srgbClr val="F26B43"/>
          </p15:clr>
        </p15:guide>
        <p15:guide id="4" orient="horz" pos="4020">
          <p15:clr>
            <a:srgbClr val="F26B43"/>
          </p15:clr>
        </p15:guide>
        <p15:guide id="5" pos="7378">
          <p15:clr>
            <a:srgbClr val="F26B43"/>
          </p15:clr>
        </p15:guide>
        <p15:guide id="6" pos="982">
          <p15:clr>
            <a:srgbClr val="F26B43"/>
          </p15:clr>
        </p15:guide>
        <p15:guide id="7" orient="horz" pos="3203">
          <p15:clr>
            <a:srgbClr val="F26B43"/>
          </p15:clr>
        </p15:guide>
        <p15:guide id="8" orient="horz" pos="4110">
          <p15:clr>
            <a:srgbClr val="F26B43"/>
          </p15:clr>
        </p15:guide>
        <p15:guide id="9" orient="horz" pos="2160">
          <p15:clr>
            <a:srgbClr val="F26B43"/>
          </p15:clr>
        </p15:guide>
        <p15:guide id="10" pos="5019">
          <p15:clr>
            <a:srgbClr val="F26B43"/>
          </p15:clr>
        </p15:guide>
        <p15:guide id="1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Amarillo solar 251 187 33" hidden="1"/>
          <p:cNvSpPr/>
          <p:nvPr userDrawn="1"/>
        </p:nvSpPr>
        <p:spPr>
          <a:xfrm>
            <a:off x="11424592" y="6597352"/>
            <a:ext cx="767408" cy="260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Neo Sans Light" panose="020B0304020202020204" pitchFamily="34" charset="0"/>
              </a:rPr>
              <a:t> </a:t>
            </a:r>
          </a:p>
        </p:txBody>
      </p:sp>
      <p:pic>
        <p:nvPicPr>
          <p:cNvPr id="5" name="Imagen 4" hidden="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56843" y="6554819"/>
            <a:ext cx="690779" cy="180000"/>
          </a:xfrm>
          <a:prstGeom prst="rect">
            <a:avLst/>
          </a:prstGeom>
        </p:spPr>
      </p:pic>
      <p:sp>
        <p:nvSpPr>
          <p:cNvPr id="6" name="Amarillo solar 251 187 33" hidden="1"/>
          <p:cNvSpPr/>
          <p:nvPr userDrawn="1"/>
        </p:nvSpPr>
        <p:spPr>
          <a:xfrm>
            <a:off x="8256240" y="6597352"/>
            <a:ext cx="3312368" cy="2606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4254"/>
                </a:solidFill>
                <a:latin typeface="Neo Sans Light" panose="020B0304020202020204" pitchFamily="34" charset="0"/>
              </a:rPr>
              <a:t> </a:t>
            </a:r>
          </a:p>
        </p:txBody>
      </p:sp>
      <p:sp>
        <p:nvSpPr>
          <p:cNvPr id="7" name="Amarillo solar 251 187 33" hidden="1"/>
          <p:cNvSpPr/>
          <p:nvPr userDrawn="1"/>
        </p:nvSpPr>
        <p:spPr>
          <a:xfrm>
            <a:off x="2207568" y="6597352"/>
            <a:ext cx="6552728"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4254"/>
                </a:solidFill>
                <a:latin typeface="Neo Sans Light" panose="020B0304020202020204" pitchFamily="34" charset="0"/>
              </a:rPr>
              <a:t> </a:t>
            </a:r>
          </a:p>
        </p:txBody>
      </p:sp>
      <p:sp>
        <p:nvSpPr>
          <p:cNvPr id="8"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0920536" y="6611936"/>
            <a:ext cx="720602" cy="137169"/>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50" smtClean="0">
                <a:solidFill>
                  <a:schemeClr val="tx1"/>
                </a:solidFill>
                <a:latin typeface="Neo Sans Medium" panose="020B0604020202020204" pitchFamily="34" charset="0"/>
              </a:rPr>
              <a:pPr algn="r"/>
              <a:t>‹Nº›</a:t>
            </a:fld>
            <a:endParaRPr lang="es-ES" sz="1100" dirty="0">
              <a:solidFill>
                <a:schemeClr val="tx1"/>
              </a:solidFill>
              <a:latin typeface="Neo Sans Medium" panose="020B0604020202020204" pitchFamily="34" charset="0"/>
            </a:endParaRPr>
          </a:p>
        </p:txBody>
      </p:sp>
      <p:sp>
        <p:nvSpPr>
          <p:cNvPr id="4" name="Marcador de fecha 3"/>
          <p:cNvSpPr>
            <a:spLocks noGrp="1"/>
          </p:cNvSpPr>
          <p:nvPr>
            <p:ph type="dt" sz="half" idx="2"/>
          </p:nvPr>
        </p:nvSpPr>
        <p:spPr>
          <a:xfrm>
            <a:off x="8761825" y="6613527"/>
            <a:ext cx="2158711" cy="137168"/>
          </a:xfrm>
          <a:prstGeom prst="rect">
            <a:avLst/>
          </a:prstGeom>
        </p:spPr>
        <p:txBody>
          <a:bodyPr vert="horz" lIns="91440" tIns="0" rIns="91440" bIns="0" rtlCol="0" anchor="ctr"/>
          <a:lstStyle>
            <a:lvl1pPr algn="l">
              <a:defRPr sz="1000">
                <a:solidFill>
                  <a:schemeClr val="tx1"/>
                </a:solidFill>
                <a:latin typeface="Neo Sans Light" panose="020B0304020202020204" pitchFamily="34" charset="0"/>
              </a:defRPr>
            </a:lvl1pPr>
          </a:lstStyle>
          <a:p>
            <a:endParaRPr lang="es-ES" dirty="0"/>
          </a:p>
        </p:txBody>
      </p:sp>
      <p:sp>
        <p:nvSpPr>
          <p:cNvPr id="10" name="Marcador de pie de página 1"/>
          <p:cNvSpPr>
            <a:spLocks noGrp="1"/>
          </p:cNvSpPr>
          <p:nvPr>
            <p:ph type="ftr" sz="quarter" idx="3"/>
          </p:nvPr>
        </p:nvSpPr>
        <p:spPr>
          <a:xfrm>
            <a:off x="556843" y="6597650"/>
            <a:ext cx="2346398" cy="137169"/>
          </a:xfrm>
          <a:prstGeom prst="rect">
            <a:avLst/>
          </a:prstGeom>
        </p:spPr>
        <p:txBody>
          <a:bodyPr vert="horz" lIns="0" tIns="0" rIns="0" bIns="0" rtlCol="0" anchor="ctr"/>
          <a:lstStyle>
            <a:lvl1pPr algn="l">
              <a:defRPr sz="1200">
                <a:solidFill>
                  <a:schemeClr val="tx1"/>
                </a:solidFill>
                <a:latin typeface="Neo Sans" panose="020B0504020202020204" pitchFamily="34" charset="0"/>
              </a:defRPr>
            </a:lvl1pPr>
          </a:lstStyle>
          <a:p>
            <a:r>
              <a:rPr lang="es-ES" dirty="0"/>
              <a:t>Indra Corporate Presentation</a:t>
            </a:r>
          </a:p>
        </p:txBody>
      </p:sp>
    </p:spTree>
    <p:extLst>
      <p:ext uri="{BB962C8B-B14F-4D97-AF65-F5344CB8AC3E}">
        <p14:creationId xmlns:p14="http://schemas.microsoft.com/office/powerpoint/2010/main" val="279902047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071">
          <p15:clr>
            <a:srgbClr val="F26B43"/>
          </p15:clr>
        </p15:guide>
        <p15:guide id="1" pos="347">
          <p15:clr>
            <a:srgbClr val="F26B43"/>
          </p15:clr>
        </p15:guide>
        <p15:guide id="2" orient="horz" pos="300">
          <p15:clr>
            <a:srgbClr val="F26B43"/>
          </p15:clr>
        </p15:guide>
        <p15:guide id="3" orient="horz" pos="3838">
          <p15:clr>
            <a:srgbClr val="F26B43"/>
          </p15:clr>
        </p15:guide>
        <p15:guide id="4" pos="7333">
          <p15:clr>
            <a:srgbClr val="F26B43"/>
          </p15:clr>
        </p15:guide>
        <p15:guide id="6" pos="3840">
          <p15:clr>
            <a:srgbClr val="F26B43"/>
          </p15:clr>
        </p15:guide>
        <p15:guide id="7" orient="horz" pos="1797">
          <p15:clr>
            <a:srgbClr val="F26B43"/>
          </p15:clr>
        </p15:guide>
        <p15:guide id="8" orient="horz" pos="709">
          <p15:clr>
            <a:srgbClr val="F26B43"/>
          </p15:clr>
        </p15:guide>
        <p15:guide id="9" orient="horz" pos="4156">
          <p15:clr>
            <a:srgbClr val="F26B43"/>
          </p15:clr>
        </p15:guide>
        <p15:guide id="10" orient="horz" pos="399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874186"/>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p15:clr>
            <a:srgbClr val="F26B43"/>
          </p15:clr>
        </p15:guide>
        <p15:guide id="2" orient="horz" pos="346">
          <p15:clr>
            <a:srgbClr val="F26B43"/>
          </p15:clr>
        </p15:guide>
        <p15:guide id="3" orient="horz" pos="4020">
          <p15:clr>
            <a:srgbClr val="F26B43"/>
          </p15:clr>
        </p15:guide>
        <p15:guide id="4" pos="7287">
          <p15:clr>
            <a:srgbClr val="F26B43"/>
          </p15:clr>
        </p15:guide>
        <p15:guide id="5" orient="horz" pos="4110">
          <p15:clr>
            <a:srgbClr val="F26B43"/>
          </p15:clr>
        </p15:guide>
        <p15:guide id="6" pos="384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4432" y="404813"/>
            <a:ext cx="1728000" cy="450274"/>
          </a:xfrm>
          <a:prstGeom prst="rect">
            <a:avLst/>
          </a:prstGeom>
        </p:spPr>
      </p:pic>
    </p:spTree>
    <p:extLst>
      <p:ext uri="{BB962C8B-B14F-4D97-AF65-F5344CB8AC3E}">
        <p14:creationId xmlns:p14="http://schemas.microsoft.com/office/powerpoint/2010/main" val="826372060"/>
      </p:ext>
    </p:extLst>
  </p:cSld>
  <p:clrMap bg1="lt1" tx1="dk1" bg2="lt2" tx2="dk2" accent1="accent1" accent2="accent2" accent3="accent3" accent4="accent4" accent5="accent5" accent6="accent6" hlink="hlink" folHlink="folHlink"/>
  <p:sldLayoutIdLst>
    <p:sldLayoutId id="2147483788" r:id="rId1"/>
    <p:sldLayoutId id="2147483790"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39">
          <p15:clr>
            <a:srgbClr val="F26B43"/>
          </p15:clr>
        </p15:guide>
        <p15:guide id="2" pos="3840">
          <p15:clr>
            <a:srgbClr val="F26B43"/>
          </p15:clr>
        </p15:guide>
        <p15:guide id="3" pos="302">
          <p15:clr>
            <a:srgbClr val="F26B43"/>
          </p15:clr>
        </p15:guide>
        <p15:guide id="4" orient="horz" pos="255">
          <p15:clr>
            <a:srgbClr val="F26B43"/>
          </p15:clr>
        </p15:guide>
        <p15:guide id="6" pos="7378">
          <p15:clr>
            <a:srgbClr val="F26B43"/>
          </p15:clr>
        </p15:guide>
        <p15:guide id="7" pos="1481">
          <p15:clr>
            <a:srgbClr val="F26B43"/>
          </p15:clr>
        </p15:guide>
        <p15:guide id="8" orient="horz" pos="3203">
          <p15:clr>
            <a:srgbClr val="F26B43"/>
          </p15:clr>
        </p15:guide>
        <p15:guide id="9" orient="horz" pos="4110">
          <p15:clr>
            <a:srgbClr val="F26B43"/>
          </p15:clr>
        </p15:guide>
        <p15:guide id="10" orient="horz" pos="2160">
          <p15:clr>
            <a:srgbClr val="F26B43"/>
          </p15:clr>
        </p15:guide>
        <p15:guide id="11" pos="5019">
          <p15:clr>
            <a:srgbClr val="F26B43"/>
          </p15:clr>
        </p15:guide>
        <p15:guide id="12" orient="horz" pos="89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C46ABF0-8D57-9826-7F94-AB68AE0A5337}"/>
              </a:ext>
            </a:extLst>
          </p:cNvPr>
          <p:cNvSpPr/>
          <p:nvPr/>
        </p:nvSpPr>
        <p:spPr>
          <a:xfrm>
            <a:off x="7967663" y="0"/>
            <a:ext cx="4224337" cy="1412876"/>
          </a:xfrm>
          <a:prstGeom prst="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Marcador de contenido 1"/>
          <p:cNvSpPr>
            <a:spLocks noGrp="1"/>
          </p:cNvSpPr>
          <p:nvPr>
            <p:ph sz="quarter" idx="10"/>
          </p:nvPr>
        </p:nvSpPr>
        <p:spPr>
          <a:xfrm>
            <a:off x="551384" y="1772816"/>
            <a:ext cx="6336655" cy="1412875"/>
          </a:xfrm>
        </p:spPr>
        <p:txBody>
          <a:bodyPr/>
          <a:lstStyle/>
          <a:p>
            <a:pPr algn="ctr"/>
            <a:r>
              <a:rPr lang="es-ES" dirty="0"/>
              <a:t>Equipos Venta Accesibles para todos los Pasajeros</a:t>
            </a:r>
          </a:p>
        </p:txBody>
      </p:sp>
      <p:sp>
        <p:nvSpPr>
          <p:cNvPr id="6" name="Marcador de contenido 5"/>
          <p:cNvSpPr>
            <a:spLocks noGrp="1"/>
          </p:cNvSpPr>
          <p:nvPr>
            <p:ph sz="quarter" idx="14"/>
          </p:nvPr>
        </p:nvSpPr>
        <p:spPr/>
        <p:txBody>
          <a:bodyPr/>
          <a:lstStyle/>
          <a:p>
            <a:r>
              <a:rPr lang="es-ES" dirty="0"/>
              <a:t>Noviembre 2024</a:t>
            </a:r>
          </a:p>
        </p:txBody>
      </p:sp>
      <p:pic>
        <p:nvPicPr>
          <p:cNvPr id="9" name="Marcador de posición de imagen 8"/>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36" r="36"/>
          <a:stretch>
            <a:fillRect/>
          </a:stretch>
        </p:blipFill>
        <p:spPr>
          <a:prstGeom prst="rect">
            <a:avLst/>
          </a:prstGeom>
        </p:spPr>
      </p:pic>
      <p:sp>
        <p:nvSpPr>
          <p:cNvPr id="4" name="Marcador de contenido 1">
            <a:extLst>
              <a:ext uri="{FF2B5EF4-FFF2-40B4-BE49-F238E27FC236}">
                <a16:creationId xmlns:a16="http://schemas.microsoft.com/office/drawing/2014/main" id="{DBCB354F-D58A-15C4-2376-6E83530FAD6D}"/>
              </a:ext>
            </a:extLst>
          </p:cNvPr>
          <p:cNvSpPr txBox="1">
            <a:spLocks/>
          </p:cNvSpPr>
          <p:nvPr/>
        </p:nvSpPr>
        <p:spPr>
          <a:xfrm>
            <a:off x="551384" y="5619381"/>
            <a:ext cx="6241015" cy="620243"/>
          </a:xfrm>
          <a:prstGeom prst="rect">
            <a:avLst/>
          </a:prstGeom>
        </p:spPr>
        <p:txBody>
          <a:bodyPr lIns="0" tIns="0" rIns="0" bIns="0"/>
          <a:lstStyle>
            <a:lvl1pPr marL="0" indent="0" algn="l" defTabSz="914400" rtl="0" eaLnBrk="1" latinLnBrk="0" hangingPunct="1">
              <a:lnSpc>
                <a:spcPts val="5000"/>
              </a:lnSpc>
              <a:spcBef>
                <a:spcPts val="0"/>
              </a:spcBef>
              <a:buFont typeface="Arial" panose="020B0604020202020204" pitchFamily="34" charset="0"/>
              <a:buNone/>
              <a:defRPr sz="4000" kern="1200">
                <a:solidFill>
                  <a:schemeClr val="accent3"/>
                </a:solidFill>
                <a:latin typeface="Neo Sans Light" panose="020B03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3200" dirty="0"/>
              <a:t>Jorge</a:t>
            </a:r>
            <a:r>
              <a:rPr lang="es-ES" dirty="0"/>
              <a:t> </a:t>
            </a:r>
            <a:r>
              <a:rPr lang="es-ES" sz="3200" dirty="0"/>
              <a:t>Muñoz</a:t>
            </a:r>
            <a:r>
              <a:rPr lang="es-ES" dirty="0"/>
              <a:t> </a:t>
            </a:r>
          </a:p>
        </p:txBody>
      </p:sp>
      <p:pic>
        <p:nvPicPr>
          <p:cNvPr id="5" name="Imagen 4">
            <a:extLst>
              <a:ext uri="{FF2B5EF4-FFF2-40B4-BE49-F238E27FC236}">
                <a16:creationId xmlns:a16="http://schemas.microsoft.com/office/drawing/2014/main" id="{CAE56212-0C1D-E334-D925-01C8F6864E1F}"/>
              </a:ext>
            </a:extLst>
          </p:cNvPr>
          <p:cNvPicPr>
            <a:picLocks noChangeAspect="1"/>
          </p:cNvPicPr>
          <p:nvPr/>
        </p:nvPicPr>
        <p:blipFill>
          <a:blip r:embed="rId4"/>
          <a:stretch>
            <a:fillRect/>
          </a:stretch>
        </p:blipFill>
        <p:spPr>
          <a:xfrm>
            <a:off x="8541493" y="535161"/>
            <a:ext cx="3076575" cy="371475"/>
          </a:xfrm>
          <a:prstGeom prst="rect">
            <a:avLst/>
          </a:prstGeom>
        </p:spPr>
      </p:pic>
    </p:spTree>
    <p:extLst>
      <p:ext uri="{BB962C8B-B14F-4D97-AF65-F5344CB8AC3E}">
        <p14:creationId xmlns:p14="http://schemas.microsoft.com/office/powerpoint/2010/main" val="2992487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3473"/>
            <a:ext cx="12192000" cy="6358128"/>
          </a:xfrm>
          <a:prstGeom prst="rect">
            <a:avLst/>
          </a:prstGeom>
          <a:solidFill>
            <a:schemeClr val="accent3">
              <a:lumMod val="95000"/>
            </a:schemeClr>
          </a:solidFill>
          <a:ln>
            <a:solidFill>
              <a:schemeClr val="accent3">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ítulo 2"/>
          <p:cNvSpPr>
            <a:spLocks noGrp="1"/>
          </p:cNvSpPr>
          <p:nvPr>
            <p:ph type="title"/>
          </p:nvPr>
        </p:nvSpPr>
        <p:spPr>
          <a:xfrm>
            <a:off x="547970" y="128563"/>
            <a:ext cx="11020638" cy="996181"/>
          </a:xfrm>
        </p:spPr>
        <p:txBody>
          <a:bodyPr/>
          <a:lstStyle/>
          <a:p>
            <a:r>
              <a:rPr lang="es-ES" sz="3600" dirty="0"/>
              <a:t>¿Qué soluciones contribuyen a que un equipo de Venta Automática sea accesible para todos?</a:t>
            </a:r>
          </a:p>
        </p:txBody>
      </p:sp>
      <p:sp>
        <p:nvSpPr>
          <p:cNvPr id="2" name="Marcador de contenido 2">
            <a:extLst>
              <a:ext uri="{FF2B5EF4-FFF2-40B4-BE49-F238E27FC236}">
                <a16:creationId xmlns:a16="http://schemas.microsoft.com/office/drawing/2014/main" id="{3D7AE0F3-255C-4691-ED74-5B7A981A718E}"/>
              </a:ext>
            </a:extLst>
          </p:cNvPr>
          <p:cNvSpPr txBox="1">
            <a:spLocks/>
          </p:cNvSpPr>
          <p:nvPr/>
        </p:nvSpPr>
        <p:spPr>
          <a:xfrm>
            <a:off x="551384" y="1700214"/>
            <a:ext cx="4392488" cy="3685139"/>
          </a:xfrm>
          <a:prstGeom prst="rect">
            <a:avLst/>
          </a:prstGeom>
        </p:spPr>
        <p:txBody>
          <a:bodyPr/>
          <a:lstStyle>
            <a:defPPr>
              <a:defRPr lang="es-ES"/>
            </a:defPPr>
            <a:lvl1pPr indent="0" algn="just">
              <a:lnSpc>
                <a:spcPct val="90000"/>
              </a:lnSpc>
              <a:spcBef>
                <a:spcPts val="1000"/>
              </a:spcBef>
              <a:buFont typeface="Arial" panose="020B0604020202020204" pitchFamily="34" charset="0"/>
              <a:buNone/>
              <a:defRPr sz="2000" kern="1600">
                <a:solidFill>
                  <a:srgbClr val="004254"/>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S" dirty="0"/>
              <a:t>Personas con cognición, lenguaje o aprendizaje limitados </a:t>
            </a:r>
          </a:p>
          <a:p>
            <a:pPr marL="342900" indent="-342900">
              <a:buFont typeface="Wingdings" panose="05000000000000000000" pitchFamily="2" charset="2"/>
              <a:buChar char="à"/>
            </a:pPr>
            <a:r>
              <a:rPr lang="es-ES" b="1" dirty="0">
                <a:sym typeface="Wingdings" panose="05000000000000000000" pitchFamily="2" charset="2"/>
              </a:rPr>
              <a:t>Solución</a:t>
            </a:r>
            <a:r>
              <a:rPr lang="es-ES" dirty="0">
                <a:sym typeface="Wingdings" panose="05000000000000000000" pitchFamily="2" charset="2"/>
              </a:rPr>
              <a:t>: Operativas fáciles de comprender y usar, tolerantes a errores</a:t>
            </a:r>
            <a:r>
              <a:rPr lang="es-ES" dirty="0"/>
              <a:t>.</a:t>
            </a:r>
          </a:p>
          <a:p>
            <a:pPr marL="342900" indent="-342900">
              <a:buFont typeface="Wingdings" panose="05000000000000000000" pitchFamily="2" charset="2"/>
              <a:buChar char="à"/>
            </a:pPr>
            <a:endParaRPr lang="es-ES" dirty="0"/>
          </a:p>
          <a:p>
            <a:r>
              <a:rPr lang="es-ES" dirty="0"/>
              <a:t>Personas con convulsiones Fotosensibles </a:t>
            </a:r>
          </a:p>
          <a:p>
            <a:pPr marL="342900" indent="-342900">
              <a:buFont typeface="Wingdings" panose="05000000000000000000" pitchFamily="2" charset="2"/>
              <a:buChar char="à"/>
            </a:pPr>
            <a:r>
              <a:rPr lang="es-ES" b="1" dirty="0">
                <a:sym typeface="Wingdings" panose="05000000000000000000" pitchFamily="2" charset="2"/>
              </a:rPr>
              <a:t>Solución</a:t>
            </a:r>
            <a:r>
              <a:rPr lang="es-ES" dirty="0">
                <a:sym typeface="Wingdings" panose="05000000000000000000" pitchFamily="2" charset="2"/>
              </a:rPr>
              <a:t>: Interfaces sin luces ni imágenes destellantes. </a:t>
            </a:r>
          </a:p>
        </p:txBody>
      </p:sp>
      <p:pic>
        <p:nvPicPr>
          <p:cNvPr id="4" name="Imagen 3">
            <a:extLst>
              <a:ext uri="{FF2B5EF4-FFF2-40B4-BE49-F238E27FC236}">
                <a16:creationId xmlns:a16="http://schemas.microsoft.com/office/drawing/2014/main" id="{1A550F6E-F61B-9E7E-8BD9-87D9A4394B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3872" y="1472647"/>
            <a:ext cx="2423397" cy="2879725"/>
          </a:xfrm>
          <a:prstGeom prst="rect">
            <a:avLst/>
          </a:prstGeom>
        </p:spPr>
      </p:pic>
      <p:pic>
        <p:nvPicPr>
          <p:cNvPr id="6" name="Imagen 5">
            <a:extLst>
              <a:ext uri="{FF2B5EF4-FFF2-40B4-BE49-F238E27FC236}">
                <a16:creationId xmlns:a16="http://schemas.microsoft.com/office/drawing/2014/main" id="{D8F36D11-B3BF-4171-6867-954F48EADE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5678" y="2321844"/>
            <a:ext cx="2309495" cy="2879725"/>
          </a:xfrm>
          <a:prstGeom prst="rect">
            <a:avLst/>
          </a:prstGeom>
        </p:spPr>
      </p:pic>
      <p:pic>
        <p:nvPicPr>
          <p:cNvPr id="7" name="Imagen 6">
            <a:extLst>
              <a:ext uri="{FF2B5EF4-FFF2-40B4-BE49-F238E27FC236}">
                <a16:creationId xmlns:a16="http://schemas.microsoft.com/office/drawing/2014/main" id="{7D9A93D4-DB25-9F5A-5EFE-9122B0863B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4880" y="2709516"/>
            <a:ext cx="2309495" cy="2879725"/>
          </a:xfrm>
          <a:prstGeom prst="rect">
            <a:avLst/>
          </a:prstGeom>
        </p:spPr>
      </p:pic>
      <p:pic>
        <p:nvPicPr>
          <p:cNvPr id="11" name="Imagen 10">
            <a:extLst>
              <a:ext uri="{FF2B5EF4-FFF2-40B4-BE49-F238E27FC236}">
                <a16:creationId xmlns:a16="http://schemas.microsoft.com/office/drawing/2014/main" id="{2168334B-0CE6-CE64-4A77-892C293506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44894" y="3258688"/>
            <a:ext cx="2309495" cy="2879725"/>
          </a:xfrm>
          <a:prstGeom prst="rect">
            <a:avLst/>
          </a:prstGeom>
        </p:spPr>
      </p:pic>
    </p:spTree>
    <p:extLst>
      <p:ext uri="{BB962C8B-B14F-4D97-AF65-F5344CB8AC3E}">
        <p14:creationId xmlns:p14="http://schemas.microsoft.com/office/powerpoint/2010/main" val="485890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3473"/>
            <a:ext cx="12192000" cy="6358128"/>
          </a:xfrm>
          <a:prstGeom prst="rect">
            <a:avLst/>
          </a:prstGeom>
          <a:solidFill>
            <a:schemeClr val="accent3">
              <a:lumMod val="95000"/>
            </a:schemeClr>
          </a:solidFill>
          <a:ln>
            <a:solidFill>
              <a:schemeClr val="accent3">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ítulo 2"/>
          <p:cNvSpPr>
            <a:spLocks noGrp="1"/>
          </p:cNvSpPr>
          <p:nvPr>
            <p:ph type="title"/>
          </p:nvPr>
        </p:nvSpPr>
        <p:spPr>
          <a:xfrm>
            <a:off x="547970" y="128563"/>
            <a:ext cx="11020638" cy="996181"/>
          </a:xfrm>
        </p:spPr>
        <p:txBody>
          <a:bodyPr/>
          <a:lstStyle/>
          <a:p>
            <a:r>
              <a:rPr lang="es-ES" sz="3600" dirty="0"/>
              <a:t>Conclusiones</a:t>
            </a:r>
          </a:p>
        </p:txBody>
      </p:sp>
      <p:sp>
        <p:nvSpPr>
          <p:cNvPr id="8" name="Marcador de contenido 2">
            <a:extLst>
              <a:ext uri="{FF2B5EF4-FFF2-40B4-BE49-F238E27FC236}">
                <a16:creationId xmlns:a16="http://schemas.microsoft.com/office/drawing/2014/main" id="{39AF852B-ACE4-3AA9-DB8F-307E82B688D9}"/>
              </a:ext>
            </a:extLst>
          </p:cNvPr>
          <p:cNvSpPr txBox="1">
            <a:spLocks/>
          </p:cNvSpPr>
          <p:nvPr/>
        </p:nvSpPr>
        <p:spPr>
          <a:xfrm>
            <a:off x="547970" y="980728"/>
            <a:ext cx="4611926" cy="49685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000" indent="-342000">
              <a:buFont typeface="Wingdings" panose="05000000000000000000" pitchFamily="2" charset="2"/>
              <a:buChar char="§"/>
            </a:pPr>
            <a:r>
              <a:rPr lang="es-ES" sz="2400" kern="1600" dirty="0">
                <a:solidFill>
                  <a:srgbClr val="004254"/>
                </a:solidFill>
              </a:rPr>
              <a:t>Los equipos de venta automática deben ser accesibles para todas las personas.</a:t>
            </a:r>
          </a:p>
          <a:p>
            <a:pPr marL="342000" indent="-342000">
              <a:buFont typeface="Wingdings" panose="05000000000000000000" pitchFamily="2" charset="2"/>
              <a:buChar char="§"/>
            </a:pPr>
            <a:r>
              <a:rPr lang="es-ES" sz="2400" kern="1600" dirty="0">
                <a:solidFill>
                  <a:srgbClr val="004254"/>
                </a:solidFill>
              </a:rPr>
              <a:t>Para conseguir ese objetivo, se debe tener en cuenta la accesibilidad durante todo el ciclo de vida del equipo, y contar con las recomendaciones de todos los colectivos implicados. </a:t>
            </a:r>
          </a:p>
          <a:p>
            <a:pPr marL="342000" indent="-342000">
              <a:buFont typeface="Wingdings" panose="05000000000000000000" pitchFamily="2" charset="2"/>
              <a:buChar char="§"/>
            </a:pPr>
            <a:r>
              <a:rPr lang="es-ES" sz="2400" kern="1600" dirty="0">
                <a:solidFill>
                  <a:srgbClr val="004254"/>
                </a:solidFill>
              </a:rPr>
              <a:t>El diseño del equipo debe basarse en los siete principios de diseño universal y dar soluciones de accesibilidad a todos los colectivos involucrados.</a:t>
            </a:r>
          </a:p>
        </p:txBody>
      </p:sp>
      <p:pic>
        <p:nvPicPr>
          <p:cNvPr id="9" name="Imagen 8">
            <a:extLst>
              <a:ext uri="{FF2B5EF4-FFF2-40B4-BE49-F238E27FC236}">
                <a16:creationId xmlns:a16="http://schemas.microsoft.com/office/drawing/2014/main" id="{430881E7-64D1-F4D0-64B3-054F8F4FD6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439" b="4604"/>
          <a:stretch/>
        </p:blipFill>
        <p:spPr>
          <a:xfrm>
            <a:off x="5323881" y="1268760"/>
            <a:ext cx="6270975" cy="4320480"/>
          </a:xfrm>
          <a:prstGeom prst="rect">
            <a:avLst/>
          </a:prstGeom>
        </p:spPr>
      </p:pic>
    </p:spTree>
    <p:extLst>
      <p:ext uri="{BB962C8B-B14F-4D97-AF65-F5344CB8AC3E}">
        <p14:creationId xmlns:p14="http://schemas.microsoft.com/office/powerpoint/2010/main" val="3927739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3473"/>
            <a:ext cx="12192000" cy="6358128"/>
          </a:xfrm>
          <a:prstGeom prst="rect">
            <a:avLst/>
          </a:prstGeom>
          <a:solidFill>
            <a:schemeClr val="accent3">
              <a:lumMod val="95000"/>
            </a:schemeClr>
          </a:solidFill>
          <a:ln>
            <a:solidFill>
              <a:schemeClr val="accent3">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a:extLst>
              <a:ext uri="{FF2B5EF4-FFF2-40B4-BE49-F238E27FC236}">
                <a16:creationId xmlns:a16="http://schemas.microsoft.com/office/drawing/2014/main" id="{33EACB19-5377-AE97-E416-07494D3B4FED}"/>
              </a:ext>
            </a:extLst>
          </p:cNvPr>
          <p:cNvPicPr>
            <a:picLocks noChangeAspect="1"/>
          </p:cNvPicPr>
          <p:nvPr/>
        </p:nvPicPr>
        <p:blipFill>
          <a:blip r:embed="rId3"/>
          <a:stretch>
            <a:fillRect/>
          </a:stretch>
        </p:blipFill>
        <p:spPr>
          <a:xfrm>
            <a:off x="1631504" y="188640"/>
            <a:ext cx="9128593" cy="5904656"/>
          </a:xfrm>
          <a:prstGeom prst="rect">
            <a:avLst/>
          </a:prstGeom>
        </p:spPr>
      </p:pic>
    </p:spTree>
    <p:extLst>
      <p:ext uri="{BB962C8B-B14F-4D97-AF65-F5344CB8AC3E}">
        <p14:creationId xmlns:p14="http://schemas.microsoft.com/office/powerpoint/2010/main" val="4161226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quarter" idx="11"/>
          </p:nvPr>
        </p:nvSpPr>
        <p:spPr>
          <a:xfrm>
            <a:off x="695400" y="1412776"/>
            <a:ext cx="10153128" cy="3312368"/>
          </a:xfrm>
        </p:spPr>
        <p:txBody>
          <a:bodyPr/>
          <a:lstStyle/>
          <a:p>
            <a:pPr algn="ctr"/>
            <a:endParaRPr lang="es-ES" sz="4800" dirty="0"/>
          </a:p>
          <a:p>
            <a:pPr algn="ctr"/>
            <a:endParaRPr lang="es-ES" sz="4800" dirty="0"/>
          </a:p>
          <a:p>
            <a:pPr algn="ctr"/>
            <a:endParaRPr lang="es-ES" sz="4800" dirty="0"/>
          </a:p>
          <a:p>
            <a:pPr algn="ctr"/>
            <a:r>
              <a:rPr lang="es-ES" sz="4800" dirty="0"/>
              <a:t>GRACIAS</a:t>
            </a:r>
          </a:p>
        </p:txBody>
      </p:sp>
    </p:spTree>
    <p:extLst>
      <p:ext uri="{BB962C8B-B14F-4D97-AF65-F5344CB8AC3E}">
        <p14:creationId xmlns:p14="http://schemas.microsoft.com/office/powerpoint/2010/main" val="2612993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411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quarter" idx="11"/>
          </p:nvPr>
        </p:nvSpPr>
        <p:spPr>
          <a:xfrm>
            <a:off x="4943872" y="1412776"/>
            <a:ext cx="5904656" cy="3312368"/>
          </a:xfrm>
        </p:spPr>
        <p:txBody>
          <a:bodyPr/>
          <a:lstStyle/>
          <a:p>
            <a:pPr marL="457200" indent="-457200">
              <a:buFont typeface="+mj-lt"/>
              <a:buAutoNum type="arabicPeriod"/>
            </a:pPr>
            <a:r>
              <a:rPr lang="es-ES" sz="2400" dirty="0"/>
              <a:t>Introducción</a:t>
            </a:r>
          </a:p>
          <a:p>
            <a:pPr marL="457200" indent="-457200">
              <a:buFont typeface="+mj-lt"/>
              <a:buAutoNum type="arabicPeriod"/>
            </a:pPr>
            <a:r>
              <a:rPr lang="es-ES" sz="2400" dirty="0"/>
              <a:t>Cómo diseñar un equipo de Venta Automática</a:t>
            </a:r>
          </a:p>
          <a:p>
            <a:pPr marL="457200" indent="-457200">
              <a:buFont typeface="+mj-lt"/>
              <a:buAutoNum type="arabicPeriod"/>
            </a:pPr>
            <a:r>
              <a:rPr lang="es-ES" sz="2400" dirty="0"/>
              <a:t>Que soluciones contribuyen a que un equipo de Venta Automática sea accesible para todos</a:t>
            </a:r>
          </a:p>
          <a:p>
            <a:pPr marL="457200" indent="-457200">
              <a:buFont typeface="+mj-lt"/>
              <a:buAutoNum type="arabicPeriod"/>
            </a:pPr>
            <a:r>
              <a:rPr lang="es-ES" sz="2400" dirty="0"/>
              <a:t>Conclusiones</a:t>
            </a:r>
          </a:p>
        </p:txBody>
      </p:sp>
    </p:spTree>
    <p:extLst>
      <p:ext uri="{BB962C8B-B14F-4D97-AF65-F5344CB8AC3E}">
        <p14:creationId xmlns:p14="http://schemas.microsoft.com/office/powerpoint/2010/main" val="2153732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3473"/>
            <a:ext cx="12192000" cy="6358128"/>
          </a:xfrm>
          <a:prstGeom prst="rect">
            <a:avLst/>
          </a:prstGeom>
          <a:solidFill>
            <a:schemeClr val="accent3">
              <a:lumMod val="95000"/>
            </a:schemeClr>
          </a:solidFill>
          <a:ln>
            <a:solidFill>
              <a:schemeClr val="accent3">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ítulo 2"/>
          <p:cNvSpPr>
            <a:spLocks noGrp="1"/>
          </p:cNvSpPr>
          <p:nvPr>
            <p:ph type="title"/>
          </p:nvPr>
        </p:nvSpPr>
        <p:spPr>
          <a:xfrm>
            <a:off x="547970" y="128563"/>
            <a:ext cx="11020638" cy="636141"/>
          </a:xfrm>
        </p:spPr>
        <p:txBody>
          <a:bodyPr/>
          <a:lstStyle/>
          <a:p>
            <a:r>
              <a:rPr lang="es-ES" sz="3600" dirty="0"/>
              <a:t>Introducción</a:t>
            </a:r>
            <a:endParaRPr lang="es-ES" dirty="0"/>
          </a:p>
        </p:txBody>
      </p:sp>
      <p:sp>
        <p:nvSpPr>
          <p:cNvPr id="22" name="20 Rectángulo"/>
          <p:cNvSpPr>
            <a:spLocks noChangeArrowheads="1"/>
          </p:cNvSpPr>
          <p:nvPr/>
        </p:nvSpPr>
        <p:spPr bwMode="auto">
          <a:xfrm>
            <a:off x="479376" y="788966"/>
            <a:ext cx="11089232" cy="5376338"/>
          </a:xfrm>
          <a:prstGeom prst="rect">
            <a:avLst/>
          </a:prstGeom>
          <a:noFill/>
          <a:ln w="9525">
            <a:noFill/>
            <a:miter lim="800000"/>
            <a:headEnd/>
            <a:tailEnd/>
          </a:ln>
        </p:spPr>
        <p:txBody>
          <a:bodyPr wrap="square" lIns="0" tIns="144000" rIns="121917" bIns="60958">
            <a:noAutofit/>
          </a:bodyPr>
          <a:lstStyle/>
          <a:p>
            <a:pPr marL="285750" indent="-285750" algn="just">
              <a:buFont typeface="Wingdings" panose="05000000000000000000" pitchFamily="2" charset="2"/>
              <a:buChar char="§"/>
            </a:pPr>
            <a:r>
              <a:rPr lang="es-ES" sz="2000" kern="1600" dirty="0">
                <a:solidFill>
                  <a:srgbClr val="004254"/>
                </a:solidFill>
                <a:effectLst/>
                <a:latin typeface="Arial" panose="020B0604020202020204" pitchFamily="34" charset="0"/>
                <a:ea typeface="Times New Roman" panose="02020603050405020304" pitchFamily="18" charset="0"/>
              </a:rPr>
              <a:t>Facilitar a todos los ciudadanos el uso de los servicios de transporte es uno de los aspectos clave que deben considerarse a la hora de diseñar y organizar las redes de transporte modernas y los sistemas que las gestionan.</a:t>
            </a:r>
          </a:p>
          <a:p>
            <a:pPr marL="285750" indent="-285750" algn="just">
              <a:buFont typeface="Wingdings" panose="05000000000000000000" pitchFamily="2" charset="2"/>
              <a:buChar char="§"/>
            </a:pPr>
            <a:endParaRPr lang="es-ES" sz="2000" kern="1600" dirty="0">
              <a:solidFill>
                <a:srgbClr val="004254"/>
              </a:solidFill>
              <a:effectLst/>
              <a:latin typeface="Arial" panose="020B0604020202020204" pitchFamily="34" charset="0"/>
              <a:ea typeface="Times New Roman" panose="02020603050405020304" pitchFamily="18" charset="0"/>
            </a:endParaRPr>
          </a:p>
          <a:p>
            <a:pPr marL="285750" indent="-285750" algn="just">
              <a:buFont typeface="Wingdings" panose="05000000000000000000" pitchFamily="2" charset="2"/>
              <a:buChar char="§"/>
            </a:pPr>
            <a:r>
              <a:rPr lang="es-ES" sz="2000" kern="1600" dirty="0">
                <a:solidFill>
                  <a:srgbClr val="004254"/>
                </a:solidFill>
                <a:effectLst/>
                <a:latin typeface="Arial" panose="020B0604020202020204" pitchFamily="34" charset="0"/>
                <a:ea typeface="Times New Roman" panose="02020603050405020304" pitchFamily="18" charset="0"/>
              </a:rPr>
              <a:t>Revisaremos los aspectos relevantes que deben observarse para que los equipos de nueva generación dedicados a la venta automática garanticen su accesibilidad universal. Destacaremos el compromiso de conseguir que sean inclusivos y faciliten la superación de barreras físicas, cognitivas y sensoriales.</a:t>
            </a:r>
          </a:p>
          <a:p>
            <a:pPr marL="285750" indent="-285750" algn="just">
              <a:buFont typeface="Wingdings" panose="05000000000000000000" pitchFamily="2" charset="2"/>
              <a:buChar char="§"/>
            </a:pPr>
            <a:endParaRPr lang="es-ES" sz="2000" kern="1600" dirty="0">
              <a:solidFill>
                <a:srgbClr val="004254"/>
              </a:solidFill>
              <a:effectLst/>
              <a:latin typeface="Arial" panose="020B0604020202020204" pitchFamily="34" charset="0"/>
              <a:ea typeface="Times New Roman" panose="02020603050405020304" pitchFamily="18" charset="0"/>
            </a:endParaRPr>
          </a:p>
          <a:p>
            <a:pPr marL="285750" indent="-285750" algn="just">
              <a:buFont typeface="Wingdings" panose="05000000000000000000" pitchFamily="2" charset="2"/>
              <a:buChar char="§"/>
            </a:pPr>
            <a:r>
              <a:rPr lang="es-ES" sz="2000" kern="1600" dirty="0">
                <a:solidFill>
                  <a:srgbClr val="004254"/>
                </a:solidFill>
                <a:effectLst/>
                <a:latin typeface="Arial" panose="020B0604020202020204" pitchFamily="34" charset="0"/>
                <a:ea typeface="Times New Roman" panose="02020603050405020304" pitchFamily="18" charset="0"/>
              </a:rPr>
              <a:t>Los desafíos enfrentados por las comunidades de personas con limitaciones visuales, auditivas, motoras y cognitivas, y cómo la aplicación de los siete principios del diseño universal se revela como la base fundamental para lograr este objetivo. Veremos que estos principios abarcan un amplio abanico de conceptos que van desde el uso equitativo de los equipos hasta la tolerancia a los errores, y cómo se aplican de forma integral para crear un entorno que se adapte a la diversidad de habilidades y necesidades de los viajeros.</a:t>
            </a:r>
            <a:endParaRPr lang="es-ES" sz="2800" dirty="0"/>
          </a:p>
          <a:p>
            <a:pPr algn="just" eaLnBrk="0" hangingPunct="0">
              <a:spcAft>
                <a:spcPts val="1200"/>
              </a:spcAft>
              <a:buClr>
                <a:schemeClr val="accent1"/>
              </a:buClr>
              <a:buSzPct val="85000"/>
            </a:pPr>
            <a:endParaRPr lang="es-ES" sz="2000" dirty="0">
              <a:solidFill>
                <a:schemeClr val="accent1"/>
              </a:solidFill>
              <a:ea typeface="MS PGothic" pitchFamily="34" charset="-128"/>
            </a:endParaRPr>
          </a:p>
        </p:txBody>
      </p:sp>
    </p:spTree>
    <p:extLst>
      <p:ext uri="{BB962C8B-B14F-4D97-AF65-F5344CB8AC3E}">
        <p14:creationId xmlns:p14="http://schemas.microsoft.com/office/powerpoint/2010/main" val="1002867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71400"/>
            <a:ext cx="12192000" cy="6358128"/>
          </a:xfrm>
          <a:prstGeom prst="rect">
            <a:avLst/>
          </a:prstGeom>
          <a:solidFill>
            <a:schemeClr val="accent3">
              <a:lumMod val="95000"/>
            </a:schemeClr>
          </a:solidFill>
          <a:ln>
            <a:solidFill>
              <a:schemeClr val="accent3">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ítulo 2"/>
          <p:cNvSpPr>
            <a:spLocks noGrp="1"/>
          </p:cNvSpPr>
          <p:nvPr>
            <p:ph type="title"/>
          </p:nvPr>
        </p:nvSpPr>
        <p:spPr>
          <a:xfrm>
            <a:off x="547970" y="128563"/>
            <a:ext cx="11020638" cy="636141"/>
          </a:xfrm>
        </p:spPr>
        <p:txBody>
          <a:bodyPr/>
          <a:lstStyle/>
          <a:p>
            <a:r>
              <a:rPr lang="es-ES" sz="3600" dirty="0"/>
              <a:t>Introducción</a:t>
            </a:r>
            <a:br>
              <a:rPr lang="es-ES" dirty="0"/>
            </a:br>
            <a:br>
              <a:rPr lang="es-ES" dirty="0"/>
            </a:br>
            <a:r>
              <a:rPr lang="es-ES" sz="3600" dirty="0"/>
              <a:t>¿Qué es un equipo de Venta Automática?</a:t>
            </a:r>
          </a:p>
        </p:txBody>
      </p:sp>
      <p:sp>
        <p:nvSpPr>
          <p:cNvPr id="22" name="20 Rectángulo"/>
          <p:cNvSpPr>
            <a:spLocks noChangeArrowheads="1"/>
          </p:cNvSpPr>
          <p:nvPr/>
        </p:nvSpPr>
        <p:spPr bwMode="auto">
          <a:xfrm>
            <a:off x="547970" y="2303207"/>
            <a:ext cx="4608512" cy="3240360"/>
          </a:xfrm>
          <a:prstGeom prst="rect">
            <a:avLst/>
          </a:prstGeom>
          <a:noFill/>
          <a:ln w="9525">
            <a:noFill/>
            <a:miter lim="800000"/>
            <a:headEnd/>
            <a:tailEnd/>
          </a:ln>
        </p:spPr>
        <p:txBody>
          <a:bodyPr wrap="square" lIns="0" tIns="144000" rIns="121917" bIns="60958">
            <a:noAutofit/>
          </a:bodyPr>
          <a:lstStyle/>
          <a:p>
            <a:pPr algn="just"/>
            <a:r>
              <a:rPr lang="es-ES" sz="2000" kern="1600" dirty="0">
                <a:solidFill>
                  <a:srgbClr val="004254"/>
                </a:solidFill>
                <a:effectLst/>
                <a:latin typeface="Arial" panose="020B0604020202020204" pitchFamily="34" charset="0"/>
                <a:ea typeface="Times New Roman" panose="02020603050405020304" pitchFamily="18" charset="0"/>
              </a:rPr>
              <a:t>Un equipo de venta automática en el entorno del transporte público es un dispositivo electrónico diseñado para proporcionar servicios relacionados con el transporte, como la venta de Tickets, tarjetas de viaje o recargas, de manera automática y sin necesidad de la intervención de un agente humano.</a:t>
            </a:r>
          </a:p>
          <a:p>
            <a:pPr algn="just" eaLnBrk="0" hangingPunct="0">
              <a:spcAft>
                <a:spcPts val="1200"/>
              </a:spcAft>
              <a:buClr>
                <a:schemeClr val="accent1"/>
              </a:buClr>
              <a:buSzPct val="85000"/>
            </a:pPr>
            <a:endParaRPr lang="es-ES" sz="2000" dirty="0">
              <a:solidFill>
                <a:schemeClr val="accent1"/>
              </a:solidFill>
              <a:ea typeface="MS PGothic" pitchFamily="34" charset="-128"/>
            </a:endParaRPr>
          </a:p>
        </p:txBody>
      </p:sp>
      <p:pic>
        <p:nvPicPr>
          <p:cNvPr id="2" name="Imagen 1" descr="Imagen que contiene exterior, camino, camión, hombre&#10;&#10;Descripción generada automáticamente">
            <a:extLst>
              <a:ext uri="{FF2B5EF4-FFF2-40B4-BE49-F238E27FC236}">
                <a16:creationId xmlns:a16="http://schemas.microsoft.com/office/drawing/2014/main" id="{05EEA8FC-7036-6C0C-425C-64B8BF3F5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920" y="1916832"/>
            <a:ext cx="6086235" cy="4013111"/>
          </a:xfrm>
          <a:prstGeom prst="rect">
            <a:avLst/>
          </a:prstGeom>
        </p:spPr>
      </p:pic>
    </p:spTree>
    <p:extLst>
      <p:ext uri="{BB962C8B-B14F-4D97-AF65-F5344CB8AC3E}">
        <p14:creationId xmlns:p14="http://schemas.microsoft.com/office/powerpoint/2010/main" val="406054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3473"/>
            <a:ext cx="12192000" cy="6358128"/>
          </a:xfrm>
          <a:prstGeom prst="rect">
            <a:avLst/>
          </a:prstGeom>
          <a:solidFill>
            <a:schemeClr val="accent3">
              <a:lumMod val="95000"/>
            </a:schemeClr>
          </a:solidFill>
          <a:ln>
            <a:solidFill>
              <a:schemeClr val="accent3">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ítulo 2"/>
          <p:cNvSpPr>
            <a:spLocks noGrp="1"/>
          </p:cNvSpPr>
          <p:nvPr>
            <p:ph type="title"/>
          </p:nvPr>
        </p:nvSpPr>
        <p:spPr>
          <a:xfrm>
            <a:off x="547970" y="128563"/>
            <a:ext cx="11020638" cy="636141"/>
          </a:xfrm>
        </p:spPr>
        <p:txBody>
          <a:bodyPr/>
          <a:lstStyle/>
          <a:p>
            <a:r>
              <a:rPr lang="es-ES" sz="3600" dirty="0"/>
              <a:t>¿Cómo se debe diseñar un equipo de Venta Automática?</a:t>
            </a:r>
          </a:p>
        </p:txBody>
      </p:sp>
      <p:sp>
        <p:nvSpPr>
          <p:cNvPr id="22" name="20 Rectángulo"/>
          <p:cNvSpPr>
            <a:spLocks noChangeArrowheads="1"/>
          </p:cNvSpPr>
          <p:nvPr/>
        </p:nvSpPr>
        <p:spPr bwMode="auto">
          <a:xfrm>
            <a:off x="479376" y="788966"/>
            <a:ext cx="11089232" cy="5376338"/>
          </a:xfrm>
          <a:prstGeom prst="rect">
            <a:avLst/>
          </a:prstGeom>
          <a:noFill/>
          <a:ln w="9525">
            <a:noFill/>
            <a:miter lim="800000"/>
            <a:headEnd/>
            <a:tailEnd/>
          </a:ln>
        </p:spPr>
        <p:txBody>
          <a:bodyPr wrap="square" lIns="0" tIns="144000" rIns="121917" bIns="60958">
            <a:noAutofit/>
          </a:bodyPr>
          <a:lstStyle/>
          <a:p>
            <a:pPr algn="just"/>
            <a:r>
              <a:rPr lang="es-ES" sz="2800" dirty="0"/>
              <a:t>Para que los equipos de venta automática sean accesibles para todos, su diseño debe seguir los siete principios del diseño universal:</a:t>
            </a:r>
          </a:p>
          <a:p>
            <a:pPr algn="just"/>
            <a:endParaRPr lang="es-ES" sz="2000" kern="1600" dirty="0">
              <a:solidFill>
                <a:srgbClr val="004254"/>
              </a:solidFill>
              <a:effectLst/>
              <a:latin typeface="Arial" panose="020B0604020202020204" pitchFamily="34" charset="0"/>
              <a:ea typeface="Times New Roman" panose="02020603050405020304" pitchFamily="18" charset="0"/>
            </a:endParaRPr>
          </a:p>
          <a:p>
            <a:pPr algn="just" eaLnBrk="0" hangingPunct="0">
              <a:spcAft>
                <a:spcPts val="1200"/>
              </a:spcAft>
              <a:buClr>
                <a:schemeClr val="accent1"/>
              </a:buClr>
              <a:buSzPct val="85000"/>
            </a:pPr>
            <a:endParaRPr lang="es-ES" sz="2000" dirty="0">
              <a:solidFill>
                <a:schemeClr val="accent1"/>
              </a:solidFill>
              <a:ea typeface="MS PGothic" pitchFamily="34" charset="-128"/>
            </a:endParaRPr>
          </a:p>
        </p:txBody>
      </p:sp>
      <p:graphicFrame>
        <p:nvGraphicFramePr>
          <p:cNvPr id="6" name="Tabla 5">
            <a:extLst>
              <a:ext uri="{FF2B5EF4-FFF2-40B4-BE49-F238E27FC236}">
                <a16:creationId xmlns:a16="http://schemas.microsoft.com/office/drawing/2014/main" id="{A633804C-33A7-B503-2134-8F48EDA703C1}"/>
              </a:ext>
            </a:extLst>
          </p:cNvPr>
          <p:cNvGraphicFramePr>
            <a:graphicFrameLocks noGrp="1"/>
          </p:cNvGraphicFramePr>
          <p:nvPr>
            <p:extLst>
              <p:ext uri="{D42A27DB-BD31-4B8C-83A1-F6EECF244321}">
                <p14:modId xmlns:p14="http://schemas.microsoft.com/office/powerpoint/2010/main" val="223829644"/>
              </p:ext>
            </p:extLst>
          </p:nvPr>
        </p:nvGraphicFramePr>
        <p:xfrm>
          <a:off x="547970" y="2204864"/>
          <a:ext cx="11020638" cy="3536032"/>
        </p:xfrm>
        <a:graphic>
          <a:graphicData uri="http://schemas.openxmlformats.org/drawingml/2006/table">
            <a:tbl>
              <a:tblPr firstRow="1" firstCol="1" bandRow="1">
                <a:tableStyleId>{46F890A9-2807-4EBB-B81D-B2AA78EC7F39}</a:tableStyleId>
              </a:tblPr>
              <a:tblGrid>
                <a:gridCol w="4755942">
                  <a:extLst>
                    <a:ext uri="{9D8B030D-6E8A-4147-A177-3AD203B41FA5}">
                      <a16:colId xmlns:a16="http://schemas.microsoft.com/office/drawing/2014/main" val="3320839297"/>
                    </a:ext>
                  </a:extLst>
                </a:gridCol>
                <a:gridCol w="6264696">
                  <a:extLst>
                    <a:ext uri="{9D8B030D-6E8A-4147-A177-3AD203B41FA5}">
                      <a16:colId xmlns:a16="http://schemas.microsoft.com/office/drawing/2014/main" val="975296930"/>
                    </a:ext>
                  </a:extLst>
                </a:gridCol>
              </a:tblGrid>
              <a:tr h="377634">
                <a:tc>
                  <a:txBody>
                    <a:bodyPr/>
                    <a:lstStyle/>
                    <a:p>
                      <a:pPr algn="ctr">
                        <a:spcBef>
                          <a:spcPts val="600"/>
                        </a:spcBef>
                        <a:spcAft>
                          <a:spcPts val="600"/>
                        </a:spcAft>
                      </a:pPr>
                      <a:r>
                        <a:rPr lang="es-ES" sz="1600" b="1" kern="1600" dirty="0">
                          <a:solidFill>
                            <a:srgbClr val="FFFFFF"/>
                          </a:solidFill>
                          <a:effectLst/>
                        </a:rPr>
                        <a:t>Principio</a:t>
                      </a:r>
                      <a:endParaRPr lang="es-ES" sz="1600" kern="1600" dirty="0">
                        <a:solidFill>
                          <a:srgbClr val="004254"/>
                        </a:solidFill>
                        <a:effectLst/>
                        <a:latin typeface="Arial" panose="020B0604020202020204" pitchFamily="34" charset="0"/>
                        <a:ea typeface="Times New Roman" panose="02020603050405020304" pitchFamily="18" charset="0"/>
                      </a:endParaRPr>
                    </a:p>
                  </a:txBody>
                  <a:tcPr anchor="ctr"/>
                </a:tc>
                <a:tc>
                  <a:txBody>
                    <a:bodyPr/>
                    <a:lstStyle/>
                    <a:p>
                      <a:pPr algn="ctr">
                        <a:spcBef>
                          <a:spcPts val="600"/>
                        </a:spcBef>
                        <a:spcAft>
                          <a:spcPts val="600"/>
                        </a:spcAft>
                      </a:pPr>
                      <a:r>
                        <a:rPr lang="es-ES" sz="1600" b="1" kern="1600" dirty="0">
                          <a:solidFill>
                            <a:srgbClr val="FFFFFF"/>
                          </a:solidFill>
                          <a:effectLst/>
                        </a:rPr>
                        <a:t>Requisitos del diseño</a:t>
                      </a:r>
                      <a:endParaRPr lang="es-ES" sz="1600" kern="1600" dirty="0">
                        <a:solidFill>
                          <a:srgbClr val="004254"/>
                        </a:solidFill>
                        <a:effectLst/>
                        <a:latin typeface="Arial" panose="020B0604020202020204" pitchFamily="34" charset="0"/>
                        <a:ea typeface="Times New Roman" panose="02020603050405020304" pitchFamily="18" charset="0"/>
                      </a:endParaRPr>
                    </a:p>
                  </a:txBody>
                  <a:tcPr anchor="ctr"/>
                </a:tc>
                <a:extLst>
                  <a:ext uri="{0D108BD9-81ED-4DB2-BD59-A6C34878D82A}">
                    <a16:rowId xmlns:a16="http://schemas.microsoft.com/office/drawing/2014/main" val="3522644971"/>
                  </a:ext>
                </a:extLst>
              </a:tr>
              <a:tr h="652278">
                <a:tc>
                  <a:txBody>
                    <a:bodyPr/>
                    <a:lstStyle/>
                    <a:p>
                      <a:pPr>
                        <a:spcBef>
                          <a:spcPts val="400"/>
                        </a:spcBef>
                        <a:spcAft>
                          <a:spcPts val="400"/>
                        </a:spcAft>
                      </a:pPr>
                      <a:r>
                        <a:rPr lang="es-ES" sz="2000" kern="1600" dirty="0">
                          <a:solidFill>
                            <a:srgbClr val="004254"/>
                          </a:solidFill>
                          <a:effectLst/>
                        </a:rPr>
                        <a:t>1. Igualdad de uso</a:t>
                      </a:r>
                      <a:endParaRPr lang="es-ES" sz="2000" kern="1600" dirty="0">
                        <a:solidFill>
                          <a:srgbClr val="004254"/>
                        </a:solidFill>
                        <a:effectLst/>
                        <a:latin typeface="Arial" panose="020B0604020202020204" pitchFamily="34" charset="0"/>
                        <a:ea typeface="Times New Roman" panose="02020603050405020304" pitchFamily="18" charset="0"/>
                      </a:endParaRPr>
                    </a:p>
                  </a:txBody>
                  <a:tcPr anchor="ctr"/>
                </a:tc>
                <a:tc>
                  <a:txBody>
                    <a:bodyPr/>
                    <a:lstStyle/>
                    <a:p>
                      <a:pPr algn="just">
                        <a:spcBef>
                          <a:spcPts val="400"/>
                        </a:spcBef>
                        <a:spcAft>
                          <a:spcPts val="400"/>
                        </a:spcAft>
                      </a:pPr>
                      <a:r>
                        <a:rPr lang="es-ES" sz="1600" kern="1600" dirty="0">
                          <a:solidFill>
                            <a:srgbClr val="004254"/>
                          </a:solidFill>
                          <a:effectLst/>
                        </a:rPr>
                        <a:t>Debe ser fácil de usar y adecuado para todas las personas independientemente de sus capacidades y habilidades</a:t>
                      </a:r>
                      <a:endParaRPr lang="es-ES" sz="1600" kern="1600" dirty="0">
                        <a:solidFill>
                          <a:srgbClr val="004254"/>
                        </a:solidFill>
                        <a:effectLst/>
                        <a:latin typeface="Arial" panose="020B0604020202020204" pitchFamily="34" charset="0"/>
                        <a:ea typeface="Times New Roman" panose="02020603050405020304" pitchFamily="18" charset="0"/>
                      </a:endParaRPr>
                    </a:p>
                  </a:txBody>
                  <a:tcPr anchor="ctr"/>
                </a:tc>
                <a:extLst>
                  <a:ext uri="{0D108BD9-81ED-4DB2-BD59-A6C34878D82A}">
                    <a16:rowId xmlns:a16="http://schemas.microsoft.com/office/drawing/2014/main" val="1663820593"/>
                  </a:ext>
                </a:extLst>
              </a:tr>
              <a:tr h="652278">
                <a:tc>
                  <a:txBody>
                    <a:bodyPr/>
                    <a:lstStyle/>
                    <a:p>
                      <a:pPr>
                        <a:spcBef>
                          <a:spcPts val="400"/>
                        </a:spcBef>
                        <a:spcAft>
                          <a:spcPts val="400"/>
                        </a:spcAft>
                      </a:pPr>
                      <a:r>
                        <a:rPr lang="es-ES" sz="2000" kern="1600" dirty="0">
                          <a:solidFill>
                            <a:srgbClr val="004254"/>
                          </a:solidFill>
                          <a:effectLst/>
                        </a:rPr>
                        <a:t>2. Flexibilidad</a:t>
                      </a:r>
                      <a:endParaRPr lang="es-ES" sz="2000" kern="1600" dirty="0">
                        <a:solidFill>
                          <a:srgbClr val="004254"/>
                        </a:solidFill>
                        <a:effectLst/>
                        <a:latin typeface="Arial" panose="020B0604020202020204" pitchFamily="34" charset="0"/>
                        <a:ea typeface="Times New Roman" panose="02020603050405020304" pitchFamily="18" charset="0"/>
                      </a:endParaRPr>
                    </a:p>
                  </a:txBody>
                  <a:tcPr anchor="ctr"/>
                </a:tc>
                <a:tc>
                  <a:txBody>
                    <a:bodyPr/>
                    <a:lstStyle/>
                    <a:p>
                      <a:pPr algn="just">
                        <a:spcBef>
                          <a:spcPts val="400"/>
                        </a:spcBef>
                        <a:spcAft>
                          <a:spcPts val="400"/>
                        </a:spcAft>
                      </a:pPr>
                      <a:r>
                        <a:rPr lang="es-ES" sz="1600" kern="1600" dirty="0">
                          <a:solidFill>
                            <a:srgbClr val="004254"/>
                          </a:solidFill>
                          <a:effectLst/>
                        </a:rPr>
                        <a:t>Debe poder adecuarse a un amplio rango de preferencias y habilidades individuales</a:t>
                      </a:r>
                      <a:endParaRPr lang="es-ES" sz="1600" kern="1600" dirty="0">
                        <a:solidFill>
                          <a:srgbClr val="004254"/>
                        </a:solidFill>
                        <a:effectLst/>
                        <a:latin typeface="Arial" panose="020B0604020202020204" pitchFamily="34" charset="0"/>
                        <a:ea typeface="Times New Roman" panose="02020603050405020304" pitchFamily="18" charset="0"/>
                      </a:endParaRPr>
                    </a:p>
                  </a:txBody>
                  <a:tcPr anchor="ctr"/>
                </a:tc>
                <a:extLst>
                  <a:ext uri="{0D108BD9-81ED-4DB2-BD59-A6C34878D82A}">
                    <a16:rowId xmlns:a16="http://schemas.microsoft.com/office/drawing/2014/main" val="411393037"/>
                  </a:ext>
                </a:extLst>
              </a:tr>
              <a:tr h="926921">
                <a:tc>
                  <a:txBody>
                    <a:bodyPr/>
                    <a:lstStyle/>
                    <a:p>
                      <a:pPr>
                        <a:spcBef>
                          <a:spcPts val="400"/>
                        </a:spcBef>
                        <a:spcAft>
                          <a:spcPts val="400"/>
                        </a:spcAft>
                      </a:pPr>
                      <a:r>
                        <a:rPr lang="es-ES" sz="2000" kern="1600" dirty="0">
                          <a:solidFill>
                            <a:srgbClr val="004254"/>
                          </a:solidFill>
                          <a:effectLst/>
                        </a:rPr>
                        <a:t>3. Simple e Intuitivo</a:t>
                      </a:r>
                      <a:endParaRPr lang="es-ES" sz="2000" kern="1600" dirty="0">
                        <a:solidFill>
                          <a:srgbClr val="004254"/>
                        </a:solidFill>
                        <a:effectLst/>
                        <a:latin typeface="Arial" panose="020B0604020202020204" pitchFamily="34" charset="0"/>
                        <a:ea typeface="Times New Roman" panose="02020603050405020304" pitchFamily="18" charset="0"/>
                      </a:endParaRPr>
                    </a:p>
                  </a:txBody>
                  <a:tcPr anchor="ctr"/>
                </a:tc>
                <a:tc>
                  <a:txBody>
                    <a:bodyPr/>
                    <a:lstStyle/>
                    <a:p>
                      <a:pPr algn="just">
                        <a:spcBef>
                          <a:spcPts val="400"/>
                        </a:spcBef>
                        <a:spcAft>
                          <a:spcPts val="400"/>
                        </a:spcAft>
                      </a:pPr>
                      <a:r>
                        <a:rPr lang="es-ES" sz="1600" kern="1600" dirty="0">
                          <a:solidFill>
                            <a:srgbClr val="004254"/>
                          </a:solidFill>
                          <a:effectLst/>
                        </a:rPr>
                        <a:t>Debe ser fácil de entender independientemente de la experiencia, los conocimientos, las habilidades o el nivel de concentración del usuario</a:t>
                      </a:r>
                      <a:endParaRPr lang="es-ES" sz="1600" kern="1600" dirty="0">
                        <a:solidFill>
                          <a:srgbClr val="004254"/>
                        </a:solidFill>
                        <a:effectLst/>
                        <a:latin typeface="Arial" panose="020B0604020202020204" pitchFamily="34" charset="0"/>
                        <a:ea typeface="Times New Roman" panose="02020603050405020304" pitchFamily="18" charset="0"/>
                      </a:endParaRPr>
                    </a:p>
                  </a:txBody>
                  <a:tcPr anchor="ctr"/>
                </a:tc>
                <a:extLst>
                  <a:ext uri="{0D108BD9-81ED-4DB2-BD59-A6C34878D82A}">
                    <a16:rowId xmlns:a16="http://schemas.microsoft.com/office/drawing/2014/main" val="562369510"/>
                  </a:ext>
                </a:extLst>
              </a:tr>
              <a:tr h="926921">
                <a:tc>
                  <a:txBody>
                    <a:bodyPr/>
                    <a:lstStyle/>
                    <a:p>
                      <a:pPr>
                        <a:spcBef>
                          <a:spcPts val="400"/>
                        </a:spcBef>
                        <a:spcAft>
                          <a:spcPts val="400"/>
                        </a:spcAft>
                      </a:pPr>
                      <a:r>
                        <a:rPr lang="es-ES" sz="2000" kern="1600" dirty="0">
                          <a:solidFill>
                            <a:srgbClr val="004254"/>
                          </a:solidFill>
                          <a:effectLst/>
                        </a:rPr>
                        <a:t>4. Información fácil de percibir</a:t>
                      </a:r>
                      <a:endParaRPr lang="es-ES" sz="2000" kern="1600" dirty="0">
                        <a:solidFill>
                          <a:srgbClr val="004254"/>
                        </a:solidFill>
                        <a:effectLst/>
                        <a:latin typeface="Arial" panose="020B0604020202020204" pitchFamily="34" charset="0"/>
                        <a:ea typeface="Times New Roman" panose="02020603050405020304" pitchFamily="18" charset="0"/>
                      </a:endParaRPr>
                    </a:p>
                  </a:txBody>
                  <a:tcPr anchor="ctr"/>
                </a:tc>
                <a:tc>
                  <a:txBody>
                    <a:bodyPr/>
                    <a:lstStyle/>
                    <a:p>
                      <a:pPr algn="just">
                        <a:spcBef>
                          <a:spcPts val="400"/>
                        </a:spcBef>
                        <a:spcAft>
                          <a:spcPts val="400"/>
                        </a:spcAft>
                      </a:pPr>
                      <a:r>
                        <a:rPr lang="es-ES" sz="1600" kern="1600" dirty="0">
                          <a:solidFill>
                            <a:srgbClr val="004254"/>
                          </a:solidFill>
                          <a:effectLst/>
                        </a:rPr>
                        <a:t>Debe ser capaz de intercambiar información con el usuario, independientemente de las condiciones ambientales o las capacidades sensoriales del mismo</a:t>
                      </a:r>
                      <a:endParaRPr lang="es-ES" sz="1600" kern="1600" dirty="0">
                        <a:solidFill>
                          <a:srgbClr val="004254"/>
                        </a:solidFill>
                        <a:effectLst/>
                        <a:latin typeface="Arial" panose="020B0604020202020204" pitchFamily="34" charset="0"/>
                        <a:ea typeface="Times New Roman" panose="02020603050405020304" pitchFamily="18" charset="0"/>
                      </a:endParaRPr>
                    </a:p>
                  </a:txBody>
                  <a:tcPr anchor="ctr"/>
                </a:tc>
                <a:extLst>
                  <a:ext uri="{0D108BD9-81ED-4DB2-BD59-A6C34878D82A}">
                    <a16:rowId xmlns:a16="http://schemas.microsoft.com/office/drawing/2014/main" val="1808265808"/>
                  </a:ext>
                </a:extLst>
              </a:tr>
            </a:tbl>
          </a:graphicData>
        </a:graphic>
      </p:graphicFrame>
    </p:spTree>
    <p:extLst>
      <p:ext uri="{BB962C8B-B14F-4D97-AF65-F5344CB8AC3E}">
        <p14:creationId xmlns:p14="http://schemas.microsoft.com/office/powerpoint/2010/main" val="925060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3473"/>
            <a:ext cx="12192000" cy="6358128"/>
          </a:xfrm>
          <a:prstGeom prst="rect">
            <a:avLst/>
          </a:prstGeom>
          <a:solidFill>
            <a:schemeClr val="accent3">
              <a:lumMod val="95000"/>
            </a:schemeClr>
          </a:solidFill>
          <a:ln>
            <a:solidFill>
              <a:schemeClr val="accent3">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ítulo 2"/>
          <p:cNvSpPr>
            <a:spLocks noGrp="1"/>
          </p:cNvSpPr>
          <p:nvPr>
            <p:ph type="title"/>
          </p:nvPr>
        </p:nvSpPr>
        <p:spPr>
          <a:xfrm>
            <a:off x="547970" y="128563"/>
            <a:ext cx="11020638" cy="636141"/>
          </a:xfrm>
        </p:spPr>
        <p:txBody>
          <a:bodyPr/>
          <a:lstStyle/>
          <a:p>
            <a:r>
              <a:rPr lang="es-ES" sz="3600" dirty="0"/>
              <a:t>¿Cómo se debe diseñar un equipo de Venta Automática?</a:t>
            </a:r>
          </a:p>
        </p:txBody>
      </p:sp>
      <p:sp>
        <p:nvSpPr>
          <p:cNvPr id="22" name="20 Rectángulo"/>
          <p:cNvSpPr>
            <a:spLocks noChangeArrowheads="1"/>
          </p:cNvSpPr>
          <p:nvPr/>
        </p:nvSpPr>
        <p:spPr bwMode="auto">
          <a:xfrm>
            <a:off x="479376" y="788966"/>
            <a:ext cx="11089232" cy="5376338"/>
          </a:xfrm>
          <a:prstGeom prst="rect">
            <a:avLst/>
          </a:prstGeom>
          <a:noFill/>
          <a:ln w="9525">
            <a:noFill/>
            <a:miter lim="800000"/>
            <a:headEnd/>
            <a:tailEnd/>
          </a:ln>
        </p:spPr>
        <p:txBody>
          <a:bodyPr wrap="square" lIns="0" tIns="144000" rIns="121917" bIns="60958">
            <a:noAutofit/>
          </a:bodyPr>
          <a:lstStyle/>
          <a:p>
            <a:pPr algn="just"/>
            <a:r>
              <a:rPr lang="es-ES" sz="2800" dirty="0"/>
              <a:t>Para que los equipos de venta automática sean accesibles para todos, su diseño debe seguir los siete principios del diseño universal:</a:t>
            </a:r>
          </a:p>
          <a:p>
            <a:pPr algn="just"/>
            <a:endParaRPr lang="es-ES" sz="2000" kern="1600" dirty="0">
              <a:solidFill>
                <a:srgbClr val="004254"/>
              </a:solidFill>
              <a:effectLst/>
              <a:latin typeface="Arial" panose="020B0604020202020204" pitchFamily="34" charset="0"/>
              <a:ea typeface="Times New Roman" panose="02020603050405020304" pitchFamily="18" charset="0"/>
            </a:endParaRPr>
          </a:p>
          <a:p>
            <a:pPr algn="just" eaLnBrk="0" hangingPunct="0">
              <a:spcAft>
                <a:spcPts val="1200"/>
              </a:spcAft>
              <a:buClr>
                <a:schemeClr val="accent1"/>
              </a:buClr>
              <a:buSzPct val="85000"/>
            </a:pPr>
            <a:endParaRPr lang="es-ES" sz="2000" dirty="0">
              <a:solidFill>
                <a:schemeClr val="accent1"/>
              </a:solidFill>
              <a:ea typeface="MS PGothic" pitchFamily="34" charset="-128"/>
            </a:endParaRPr>
          </a:p>
        </p:txBody>
      </p:sp>
      <p:graphicFrame>
        <p:nvGraphicFramePr>
          <p:cNvPr id="4" name="Tabla 3">
            <a:extLst>
              <a:ext uri="{FF2B5EF4-FFF2-40B4-BE49-F238E27FC236}">
                <a16:creationId xmlns:a16="http://schemas.microsoft.com/office/drawing/2014/main" id="{95CC1D35-DA1E-0BA1-6720-7349AC579068}"/>
              </a:ext>
            </a:extLst>
          </p:cNvPr>
          <p:cNvGraphicFramePr>
            <a:graphicFrameLocks noGrp="1"/>
          </p:cNvGraphicFramePr>
          <p:nvPr>
            <p:extLst>
              <p:ext uri="{D42A27DB-BD31-4B8C-83A1-F6EECF244321}">
                <p14:modId xmlns:p14="http://schemas.microsoft.com/office/powerpoint/2010/main" val="2497610280"/>
              </p:ext>
            </p:extLst>
          </p:nvPr>
        </p:nvGraphicFramePr>
        <p:xfrm>
          <a:off x="547970" y="2204864"/>
          <a:ext cx="11020638" cy="2708487"/>
        </p:xfrm>
        <a:graphic>
          <a:graphicData uri="http://schemas.openxmlformats.org/drawingml/2006/table">
            <a:tbl>
              <a:tblPr firstRow="1" firstCol="1" bandRow="1">
                <a:tableStyleId>{46F890A9-2807-4EBB-B81D-B2AA78EC7F39}</a:tableStyleId>
              </a:tblPr>
              <a:tblGrid>
                <a:gridCol w="4683934">
                  <a:extLst>
                    <a:ext uri="{9D8B030D-6E8A-4147-A177-3AD203B41FA5}">
                      <a16:colId xmlns:a16="http://schemas.microsoft.com/office/drawing/2014/main" val="3320839297"/>
                    </a:ext>
                  </a:extLst>
                </a:gridCol>
                <a:gridCol w="6336704">
                  <a:extLst>
                    <a:ext uri="{9D8B030D-6E8A-4147-A177-3AD203B41FA5}">
                      <a16:colId xmlns:a16="http://schemas.microsoft.com/office/drawing/2014/main" val="975296930"/>
                    </a:ext>
                  </a:extLst>
                </a:gridCol>
              </a:tblGrid>
              <a:tr h="392017">
                <a:tc>
                  <a:txBody>
                    <a:bodyPr/>
                    <a:lstStyle/>
                    <a:p>
                      <a:pPr algn="ctr">
                        <a:spcBef>
                          <a:spcPts val="600"/>
                        </a:spcBef>
                        <a:spcAft>
                          <a:spcPts val="600"/>
                        </a:spcAft>
                      </a:pPr>
                      <a:r>
                        <a:rPr lang="es-ES" sz="1600" b="1" kern="1600" dirty="0">
                          <a:solidFill>
                            <a:srgbClr val="FFFFFF"/>
                          </a:solidFill>
                          <a:effectLst/>
                        </a:rPr>
                        <a:t>Principio</a:t>
                      </a:r>
                      <a:endParaRPr lang="es-ES" sz="1600" kern="1600" dirty="0">
                        <a:solidFill>
                          <a:srgbClr val="004254"/>
                        </a:solidFill>
                        <a:effectLst/>
                        <a:latin typeface="Arial" panose="020B0604020202020204" pitchFamily="34" charset="0"/>
                        <a:ea typeface="Times New Roman" panose="02020603050405020304" pitchFamily="18" charset="0"/>
                      </a:endParaRPr>
                    </a:p>
                  </a:txBody>
                  <a:tcPr anchor="ctr"/>
                </a:tc>
                <a:tc>
                  <a:txBody>
                    <a:bodyPr/>
                    <a:lstStyle/>
                    <a:p>
                      <a:pPr algn="ctr">
                        <a:spcBef>
                          <a:spcPts val="600"/>
                        </a:spcBef>
                        <a:spcAft>
                          <a:spcPts val="600"/>
                        </a:spcAft>
                      </a:pPr>
                      <a:r>
                        <a:rPr lang="es-ES" sz="1600" b="1" kern="1600">
                          <a:solidFill>
                            <a:srgbClr val="FFFFFF"/>
                          </a:solidFill>
                          <a:effectLst/>
                        </a:rPr>
                        <a:t>Requisitos del diseño</a:t>
                      </a:r>
                      <a:endParaRPr lang="es-ES" sz="1600" kern="1600">
                        <a:solidFill>
                          <a:srgbClr val="004254"/>
                        </a:solidFill>
                        <a:effectLst/>
                        <a:latin typeface="Arial" panose="020B0604020202020204" pitchFamily="34" charset="0"/>
                        <a:ea typeface="Times New Roman" panose="02020603050405020304" pitchFamily="18" charset="0"/>
                      </a:endParaRPr>
                    </a:p>
                  </a:txBody>
                  <a:tcPr anchor="ctr"/>
                </a:tc>
                <a:extLst>
                  <a:ext uri="{0D108BD9-81ED-4DB2-BD59-A6C34878D82A}">
                    <a16:rowId xmlns:a16="http://schemas.microsoft.com/office/drawing/2014/main" val="3522644971"/>
                  </a:ext>
                </a:extLst>
              </a:tr>
              <a:tr h="677122">
                <a:tc>
                  <a:txBody>
                    <a:bodyPr/>
                    <a:lstStyle/>
                    <a:p>
                      <a:pPr>
                        <a:spcBef>
                          <a:spcPts val="400"/>
                        </a:spcBef>
                        <a:spcAft>
                          <a:spcPts val="400"/>
                        </a:spcAft>
                      </a:pPr>
                      <a:r>
                        <a:rPr lang="es-ES" sz="2000" kern="1600" dirty="0">
                          <a:solidFill>
                            <a:srgbClr val="004254"/>
                          </a:solidFill>
                          <a:effectLst/>
                        </a:rPr>
                        <a:t>5. Tolerante a Errores</a:t>
                      </a:r>
                      <a:endParaRPr lang="es-ES" sz="2000" kern="1600" dirty="0">
                        <a:solidFill>
                          <a:srgbClr val="004254"/>
                        </a:solidFill>
                        <a:effectLst/>
                        <a:latin typeface="Arial" panose="020B0604020202020204" pitchFamily="34" charset="0"/>
                        <a:ea typeface="Times New Roman" panose="02020603050405020304" pitchFamily="18" charset="0"/>
                      </a:endParaRPr>
                    </a:p>
                  </a:txBody>
                  <a:tcPr anchor="ctr"/>
                </a:tc>
                <a:tc>
                  <a:txBody>
                    <a:bodyPr/>
                    <a:lstStyle/>
                    <a:p>
                      <a:pPr algn="just">
                        <a:spcBef>
                          <a:spcPts val="400"/>
                        </a:spcBef>
                        <a:spcAft>
                          <a:spcPts val="400"/>
                        </a:spcAft>
                      </a:pPr>
                      <a:r>
                        <a:rPr lang="es-ES" sz="1600" kern="1600" dirty="0">
                          <a:solidFill>
                            <a:srgbClr val="004254"/>
                          </a:solidFill>
                          <a:effectLst/>
                        </a:rPr>
                        <a:t>Debe minimizar las acciones accidentales o fortuitas que puedan tener consecuencias no deseadas</a:t>
                      </a:r>
                      <a:endParaRPr lang="es-ES" sz="1600" kern="1600" dirty="0">
                        <a:solidFill>
                          <a:srgbClr val="004254"/>
                        </a:solidFill>
                        <a:effectLst/>
                        <a:latin typeface="Arial" panose="020B0604020202020204" pitchFamily="34" charset="0"/>
                        <a:ea typeface="Times New Roman" panose="02020603050405020304" pitchFamily="18" charset="0"/>
                      </a:endParaRPr>
                    </a:p>
                  </a:txBody>
                  <a:tcPr anchor="ctr"/>
                </a:tc>
                <a:extLst>
                  <a:ext uri="{0D108BD9-81ED-4DB2-BD59-A6C34878D82A}">
                    <a16:rowId xmlns:a16="http://schemas.microsoft.com/office/drawing/2014/main" val="256746987"/>
                  </a:ext>
                </a:extLst>
              </a:tr>
              <a:tr h="677122">
                <a:tc>
                  <a:txBody>
                    <a:bodyPr/>
                    <a:lstStyle/>
                    <a:p>
                      <a:pPr>
                        <a:spcBef>
                          <a:spcPts val="400"/>
                        </a:spcBef>
                        <a:spcAft>
                          <a:spcPts val="400"/>
                        </a:spcAft>
                      </a:pPr>
                      <a:r>
                        <a:rPr lang="es-ES" sz="2000" kern="1600" dirty="0">
                          <a:solidFill>
                            <a:srgbClr val="004254"/>
                          </a:solidFill>
                          <a:effectLst/>
                        </a:rPr>
                        <a:t>6. Escaso Esfuerzo Físico</a:t>
                      </a:r>
                      <a:endParaRPr lang="es-ES" sz="2000" kern="1600" dirty="0">
                        <a:solidFill>
                          <a:srgbClr val="004254"/>
                        </a:solidFill>
                        <a:effectLst/>
                        <a:latin typeface="Arial" panose="020B0604020202020204" pitchFamily="34" charset="0"/>
                        <a:ea typeface="Times New Roman" panose="02020603050405020304" pitchFamily="18" charset="0"/>
                      </a:endParaRPr>
                    </a:p>
                  </a:txBody>
                  <a:tcPr anchor="ctr"/>
                </a:tc>
                <a:tc>
                  <a:txBody>
                    <a:bodyPr/>
                    <a:lstStyle/>
                    <a:p>
                      <a:pPr algn="just">
                        <a:spcBef>
                          <a:spcPts val="400"/>
                        </a:spcBef>
                        <a:spcAft>
                          <a:spcPts val="400"/>
                        </a:spcAft>
                      </a:pPr>
                      <a:r>
                        <a:rPr lang="es-ES" sz="1600" kern="1600" dirty="0">
                          <a:solidFill>
                            <a:srgbClr val="004254"/>
                          </a:solidFill>
                          <a:effectLst/>
                        </a:rPr>
                        <a:t>Debe poder ser usado eficazmente y con el mínimo esfuerzo posible</a:t>
                      </a:r>
                      <a:endParaRPr lang="es-ES" sz="1600" kern="1600" dirty="0">
                        <a:solidFill>
                          <a:srgbClr val="004254"/>
                        </a:solidFill>
                        <a:effectLst/>
                        <a:latin typeface="Arial" panose="020B0604020202020204" pitchFamily="34" charset="0"/>
                        <a:ea typeface="Times New Roman" panose="02020603050405020304" pitchFamily="18" charset="0"/>
                      </a:endParaRPr>
                    </a:p>
                  </a:txBody>
                  <a:tcPr anchor="ctr"/>
                </a:tc>
                <a:extLst>
                  <a:ext uri="{0D108BD9-81ED-4DB2-BD59-A6C34878D82A}">
                    <a16:rowId xmlns:a16="http://schemas.microsoft.com/office/drawing/2014/main" val="4270683475"/>
                  </a:ext>
                </a:extLst>
              </a:tr>
              <a:tr h="962226">
                <a:tc>
                  <a:txBody>
                    <a:bodyPr/>
                    <a:lstStyle/>
                    <a:p>
                      <a:pPr>
                        <a:spcBef>
                          <a:spcPts val="400"/>
                        </a:spcBef>
                        <a:spcAft>
                          <a:spcPts val="400"/>
                        </a:spcAft>
                      </a:pPr>
                      <a:r>
                        <a:rPr lang="es-ES" sz="2000" kern="1600" dirty="0">
                          <a:solidFill>
                            <a:srgbClr val="004254"/>
                          </a:solidFill>
                          <a:effectLst/>
                        </a:rPr>
                        <a:t>7. Dimensiones Apropiadas</a:t>
                      </a:r>
                      <a:endParaRPr lang="es-ES" sz="2000" kern="1600" dirty="0">
                        <a:solidFill>
                          <a:srgbClr val="004254"/>
                        </a:solidFill>
                        <a:effectLst/>
                        <a:latin typeface="Arial" panose="020B0604020202020204" pitchFamily="34" charset="0"/>
                        <a:ea typeface="Times New Roman" panose="02020603050405020304" pitchFamily="18" charset="0"/>
                      </a:endParaRPr>
                    </a:p>
                  </a:txBody>
                  <a:tcPr anchor="ctr"/>
                </a:tc>
                <a:tc>
                  <a:txBody>
                    <a:bodyPr/>
                    <a:lstStyle/>
                    <a:p>
                      <a:pPr algn="just">
                        <a:spcBef>
                          <a:spcPts val="400"/>
                        </a:spcBef>
                        <a:spcAft>
                          <a:spcPts val="400"/>
                        </a:spcAft>
                      </a:pPr>
                      <a:r>
                        <a:rPr lang="es-ES" sz="1600" kern="1600" dirty="0">
                          <a:solidFill>
                            <a:srgbClr val="004254"/>
                          </a:solidFill>
                          <a:effectLst/>
                        </a:rPr>
                        <a:t>Los tamaños y espacios deben ser apropiados para el alcance, manipulación y uso por parte del usuario, independientemente de su tamaño, posición, y movilidad</a:t>
                      </a:r>
                      <a:endParaRPr lang="es-ES" sz="1600" kern="1600" dirty="0">
                        <a:solidFill>
                          <a:srgbClr val="004254"/>
                        </a:solidFill>
                        <a:effectLst/>
                        <a:latin typeface="Arial" panose="020B0604020202020204" pitchFamily="34" charset="0"/>
                        <a:ea typeface="Times New Roman" panose="02020603050405020304" pitchFamily="18" charset="0"/>
                      </a:endParaRPr>
                    </a:p>
                  </a:txBody>
                  <a:tcPr anchor="ctr"/>
                </a:tc>
                <a:extLst>
                  <a:ext uri="{0D108BD9-81ED-4DB2-BD59-A6C34878D82A}">
                    <a16:rowId xmlns:a16="http://schemas.microsoft.com/office/drawing/2014/main" val="1674875399"/>
                  </a:ext>
                </a:extLst>
              </a:tr>
            </a:tbl>
          </a:graphicData>
        </a:graphic>
      </p:graphicFrame>
    </p:spTree>
    <p:extLst>
      <p:ext uri="{BB962C8B-B14F-4D97-AF65-F5344CB8AC3E}">
        <p14:creationId xmlns:p14="http://schemas.microsoft.com/office/powerpoint/2010/main" val="1182356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3473"/>
            <a:ext cx="12192000" cy="6358128"/>
          </a:xfrm>
          <a:prstGeom prst="rect">
            <a:avLst/>
          </a:prstGeom>
          <a:solidFill>
            <a:schemeClr val="accent3">
              <a:lumMod val="95000"/>
            </a:schemeClr>
          </a:solidFill>
          <a:ln>
            <a:solidFill>
              <a:schemeClr val="accent3">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ítulo 2"/>
          <p:cNvSpPr>
            <a:spLocks noGrp="1"/>
          </p:cNvSpPr>
          <p:nvPr>
            <p:ph type="title"/>
          </p:nvPr>
        </p:nvSpPr>
        <p:spPr>
          <a:xfrm>
            <a:off x="547970" y="128563"/>
            <a:ext cx="11020638" cy="996181"/>
          </a:xfrm>
        </p:spPr>
        <p:txBody>
          <a:bodyPr/>
          <a:lstStyle/>
          <a:p>
            <a:r>
              <a:rPr lang="es-ES" sz="3600" dirty="0"/>
              <a:t>¿Qué soluciones contribuyen a que un equipo de Venta Automática sea accesible para todos?</a:t>
            </a:r>
          </a:p>
        </p:txBody>
      </p:sp>
      <p:sp>
        <p:nvSpPr>
          <p:cNvPr id="2" name="Marcador de contenido 2">
            <a:extLst>
              <a:ext uri="{FF2B5EF4-FFF2-40B4-BE49-F238E27FC236}">
                <a16:creationId xmlns:a16="http://schemas.microsoft.com/office/drawing/2014/main" id="{8566FDE5-F74C-3C60-181C-BBB453BDD94B}"/>
              </a:ext>
            </a:extLst>
          </p:cNvPr>
          <p:cNvSpPr txBox="1">
            <a:spLocks/>
          </p:cNvSpPr>
          <p:nvPr/>
        </p:nvSpPr>
        <p:spPr>
          <a:xfrm>
            <a:off x="551384" y="1484660"/>
            <a:ext cx="3960440" cy="43926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2000" kern="1600" dirty="0">
                <a:solidFill>
                  <a:srgbClr val="004254"/>
                </a:solidFill>
              </a:rPr>
              <a:t>Los equipos de venta automática deben ser accesibles para todas las personas, independientemente de sus capacidades físicas, cognitivas o sensoriales. </a:t>
            </a:r>
          </a:p>
          <a:p>
            <a:pPr marL="0" indent="0" algn="just">
              <a:buNone/>
            </a:pPr>
            <a:r>
              <a:rPr lang="es-ES" sz="2000" kern="1600" dirty="0">
                <a:solidFill>
                  <a:srgbClr val="004254"/>
                </a:solidFill>
              </a:rPr>
              <a:t>Teniendo en cuenta los principios de diseño universal y la ley de accesibilidad universal, se puede llegar a una serie de soluciones para conseguir que los equipos de venta automáticas sean accesibles para todos.</a:t>
            </a:r>
          </a:p>
        </p:txBody>
      </p:sp>
      <p:pic>
        <p:nvPicPr>
          <p:cNvPr id="4" name="Imagen 3">
            <a:extLst>
              <a:ext uri="{FF2B5EF4-FFF2-40B4-BE49-F238E27FC236}">
                <a16:creationId xmlns:a16="http://schemas.microsoft.com/office/drawing/2014/main" id="{C367827D-6C32-0EA3-DFCF-9FC7166498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050" t="29525" r="18506" b="30707"/>
          <a:stretch/>
        </p:blipFill>
        <p:spPr>
          <a:xfrm>
            <a:off x="8832304" y="1313363"/>
            <a:ext cx="2501315" cy="5031291"/>
          </a:xfrm>
          <a:prstGeom prst="rect">
            <a:avLst/>
          </a:prstGeom>
        </p:spPr>
      </p:pic>
      <p:pic>
        <p:nvPicPr>
          <p:cNvPr id="6" name="Imagen 5">
            <a:extLst>
              <a:ext uri="{FF2B5EF4-FFF2-40B4-BE49-F238E27FC236}">
                <a16:creationId xmlns:a16="http://schemas.microsoft.com/office/drawing/2014/main" id="{486ACF00-1537-5361-CBB4-D4541BD7DE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751" r="17848"/>
          <a:stretch/>
        </p:blipFill>
        <p:spPr>
          <a:xfrm>
            <a:off x="4569288" y="1174039"/>
            <a:ext cx="2282795" cy="2240929"/>
          </a:xfrm>
          <a:prstGeom prst="rect">
            <a:avLst/>
          </a:prstGeom>
        </p:spPr>
      </p:pic>
      <p:pic>
        <p:nvPicPr>
          <p:cNvPr id="7" name="Imagen 6" descr="Imagen que contiene parado, mujer, sostener, frente&#10;&#10;Descripción generada automáticamente">
            <a:extLst>
              <a:ext uri="{FF2B5EF4-FFF2-40B4-BE49-F238E27FC236}">
                <a16:creationId xmlns:a16="http://schemas.microsoft.com/office/drawing/2014/main" id="{7400D1DA-1D87-56F8-71B8-49B01559B91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154" r="9019"/>
          <a:stretch/>
        </p:blipFill>
        <p:spPr>
          <a:xfrm>
            <a:off x="6023992" y="3258073"/>
            <a:ext cx="2808312" cy="3043129"/>
          </a:xfrm>
          <a:prstGeom prst="rect">
            <a:avLst/>
          </a:prstGeom>
        </p:spPr>
      </p:pic>
    </p:spTree>
    <p:extLst>
      <p:ext uri="{BB962C8B-B14F-4D97-AF65-F5344CB8AC3E}">
        <p14:creationId xmlns:p14="http://schemas.microsoft.com/office/powerpoint/2010/main" val="3642803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3473"/>
            <a:ext cx="12192000" cy="6358128"/>
          </a:xfrm>
          <a:prstGeom prst="rect">
            <a:avLst/>
          </a:prstGeom>
          <a:solidFill>
            <a:schemeClr val="accent3">
              <a:lumMod val="95000"/>
            </a:schemeClr>
          </a:solidFill>
          <a:ln>
            <a:solidFill>
              <a:schemeClr val="accent3">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ítulo 2"/>
          <p:cNvSpPr>
            <a:spLocks noGrp="1"/>
          </p:cNvSpPr>
          <p:nvPr>
            <p:ph type="title"/>
          </p:nvPr>
        </p:nvSpPr>
        <p:spPr>
          <a:xfrm>
            <a:off x="547970" y="128563"/>
            <a:ext cx="11020638" cy="996181"/>
          </a:xfrm>
        </p:spPr>
        <p:txBody>
          <a:bodyPr/>
          <a:lstStyle/>
          <a:p>
            <a:r>
              <a:rPr lang="es-ES" sz="3600" dirty="0"/>
              <a:t>¿Qué soluciones contribuyen a que un equipo de Venta Automática sea accesible para todos?</a:t>
            </a:r>
          </a:p>
        </p:txBody>
      </p:sp>
      <p:pic>
        <p:nvPicPr>
          <p:cNvPr id="8" name="Marcador de posición de imagen 13" descr="Interfaz de usuario gráfica, Aplicación&#10;&#10;Descripción generada automáticamente">
            <a:extLst>
              <a:ext uri="{FF2B5EF4-FFF2-40B4-BE49-F238E27FC236}">
                <a16:creationId xmlns:a16="http://schemas.microsoft.com/office/drawing/2014/main" id="{1458CAEE-6A62-2EDB-9D05-31FF2A1455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157" t="36343" r="5215" b="30865"/>
          <a:stretch/>
        </p:blipFill>
        <p:spPr>
          <a:xfrm>
            <a:off x="5136006" y="1660054"/>
            <a:ext cx="6504610" cy="3537892"/>
          </a:xfrm>
          <a:prstGeom prst="rect">
            <a:avLst/>
          </a:prstGeom>
        </p:spPr>
      </p:pic>
      <p:sp>
        <p:nvSpPr>
          <p:cNvPr id="9" name="Marcador de contenido 2">
            <a:extLst>
              <a:ext uri="{FF2B5EF4-FFF2-40B4-BE49-F238E27FC236}">
                <a16:creationId xmlns:a16="http://schemas.microsoft.com/office/drawing/2014/main" id="{B34D4156-9641-EC23-987D-B4AC47CF7EB1}"/>
              </a:ext>
            </a:extLst>
          </p:cNvPr>
          <p:cNvSpPr txBox="1">
            <a:spLocks/>
          </p:cNvSpPr>
          <p:nvPr/>
        </p:nvSpPr>
        <p:spPr>
          <a:xfrm>
            <a:off x="527934" y="1538393"/>
            <a:ext cx="4464496" cy="4392612"/>
          </a:xfrm>
          <a:prstGeom prst="rect">
            <a:avLst/>
          </a:prstGeom>
        </p:spPr>
        <p:txBody>
          <a:bodyPr/>
          <a:lstStyle>
            <a:defPPr>
              <a:defRPr lang="es-ES"/>
            </a:defPPr>
            <a:lvl1pPr indent="0" algn="just">
              <a:lnSpc>
                <a:spcPct val="90000"/>
              </a:lnSpc>
              <a:spcBef>
                <a:spcPts val="1000"/>
              </a:spcBef>
              <a:buFont typeface="Arial" panose="020B0604020202020204" pitchFamily="34" charset="0"/>
              <a:buNone/>
              <a:defRPr sz="2000" kern="1600">
                <a:solidFill>
                  <a:srgbClr val="004254"/>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S" dirty="0"/>
              <a:t>Personas sin visión o con visión limitada </a:t>
            </a:r>
          </a:p>
          <a:p>
            <a:pPr marL="342900" indent="-342900">
              <a:buFont typeface="Wingdings" panose="05000000000000000000" pitchFamily="2" charset="2"/>
              <a:buChar char="à"/>
            </a:pPr>
            <a:r>
              <a:rPr lang="es-ES" b="1" dirty="0">
                <a:sym typeface="Wingdings" panose="05000000000000000000" pitchFamily="2" charset="2"/>
              </a:rPr>
              <a:t>Solución</a:t>
            </a:r>
            <a:r>
              <a:rPr lang="es-ES" dirty="0">
                <a:sym typeface="Wingdings" panose="05000000000000000000" pitchFamily="2" charset="2"/>
              </a:rPr>
              <a:t>: Guiado mediante tacto, audio y texto a voz.</a:t>
            </a:r>
          </a:p>
          <a:p>
            <a:endParaRPr lang="es-ES" sz="1000" dirty="0"/>
          </a:p>
          <a:p>
            <a:r>
              <a:rPr lang="es-ES" dirty="0"/>
              <a:t>Personas sin percepción del color </a:t>
            </a:r>
          </a:p>
          <a:p>
            <a:pPr marL="342900" indent="-342900" algn="l">
              <a:buFont typeface="Wingdings" panose="05000000000000000000" pitchFamily="2" charset="2"/>
              <a:buChar char="à"/>
            </a:pPr>
            <a:r>
              <a:rPr lang="es-ES" b="1" dirty="0">
                <a:sym typeface="Wingdings" panose="05000000000000000000" pitchFamily="2" charset="2"/>
              </a:rPr>
              <a:t>Solución</a:t>
            </a:r>
            <a:r>
              <a:rPr lang="es-ES" dirty="0">
                <a:sym typeface="Wingdings" panose="05000000000000000000" pitchFamily="2" charset="2"/>
              </a:rPr>
              <a:t>: </a:t>
            </a:r>
            <a:r>
              <a:rPr lang="es-ES" sz="1900" dirty="0">
                <a:sym typeface="Wingdings" panose="05000000000000000000" pitchFamily="2" charset="2"/>
              </a:rPr>
              <a:t>Información complementaria al color como texto y audio</a:t>
            </a:r>
            <a:r>
              <a:rPr lang="es-ES" sz="1900" dirty="0"/>
              <a:t>.</a:t>
            </a:r>
          </a:p>
          <a:p>
            <a:endParaRPr lang="es-ES" sz="1000" dirty="0"/>
          </a:p>
          <a:p>
            <a:r>
              <a:rPr lang="es-ES" dirty="0"/>
              <a:t>Personas con audición limitada o nula </a:t>
            </a:r>
          </a:p>
          <a:p>
            <a:pPr marL="342900" indent="-342900">
              <a:buFont typeface="Wingdings" panose="05000000000000000000" pitchFamily="2" charset="2"/>
              <a:buChar char="à"/>
            </a:pPr>
            <a:r>
              <a:rPr lang="es-ES" b="1" dirty="0">
                <a:sym typeface="Wingdings" panose="05000000000000000000" pitchFamily="2" charset="2"/>
              </a:rPr>
              <a:t>Solución</a:t>
            </a:r>
            <a:r>
              <a:rPr lang="es-ES" dirty="0">
                <a:sym typeface="Wingdings" panose="05000000000000000000" pitchFamily="2" charset="2"/>
              </a:rPr>
              <a:t>: Guiado mediante vista y elementos de ayuda a la audición como bucles inductivos y </a:t>
            </a:r>
            <a:r>
              <a:rPr lang="es-ES" dirty="0" err="1">
                <a:sym typeface="Wingdings" panose="05000000000000000000" pitchFamily="2" charset="2"/>
              </a:rPr>
              <a:t>jack</a:t>
            </a:r>
            <a:r>
              <a:rPr lang="es-ES" dirty="0">
                <a:sym typeface="Wingdings" panose="05000000000000000000" pitchFamily="2" charset="2"/>
              </a:rPr>
              <a:t> para auriculares.</a:t>
            </a:r>
          </a:p>
          <a:p>
            <a:endParaRPr lang="es-ES" dirty="0"/>
          </a:p>
        </p:txBody>
      </p:sp>
      <p:pic>
        <p:nvPicPr>
          <p:cNvPr id="10" name="Imagen 9" descr="Induction Loop with Instructions from Safety Sign Supplies">
            <a:extLst>
              <a:ext uri="{FF2B5EF4-FFF2-40B4-BE49-F238E27FC236}">
                <a16:creationId xmlns:a16="http://schemas.microsoft.com/office/drawing/2014/main" id="{D717E517-347E-A760-D03A-B9516369F6BA}"/>
              </a:ext>
            </a:extLst>
          </p:cNvPr>
          <p:cNvPicPr>
            <a:picLocks noChangeAspect="1"/>
          </p:cNvPicPr>
          <p:nvPr/>
        </p:nvPicPr>
        <p:blipFill rotWithShape="1">
          <a:blip r:embed="rId4">
            <a:extLst>
              <a:ext uri="{28A0092B-C50C-407E-A947-70E740481C1C}">
                <a14:useLocalDpi xmlns:a14="http://schemas.microsoft.com/office/drawing/2010/main" val="0"/>
              </a:ext>
            </a:extLst>
          </a:blip>
          <a:srcRect l="4001" t="4000" r="3777" b="4667"/>
          <a:stretch/>
        </p:blipFill>
        <p:spPr bwMode="auto">
          <a:xfrm>
            <a:off x="9552384" y="3880934"/>
            <a:ext cx="2208358" cy="2187073"/>
          </a:xfrm>
          <a:prstGeom prst="rect">
            <a:avLst/>
          </a:prstGeom>
          <a:noFill/>
          <a:ln>
            <a:noFill/>
          </a:ln>
          <a:extLst>
            <a:ext uri="{53640926-AAD7-44D8-BBD7-CCE9431645EC}">
              <a14:shadowObscured xmlns:a14="http://schemas.microsoft.com/office/drawing/2010/main"/>
            </a:ext>
          </a:extLst>
        </p:spPr>
      </p:pic>
      <p:pic>
        <p:nvPicPr>
          <p:cNvPr id="11" name="Imagen 10">
            <a:extLst>
              <a:ext uri="{FF2B5EF4-FFF2-40B4-BE49-F238E27FC236}">
                <a16:creationId xmlns:a16="http://schemas.microsoft.com/office/drawing/2014/main" id="{A1F09FC7-F40D-29F9-FF73-39F6893DF8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4042" y="3931482"/>
            <a:ext cx="2804160" cy="2085975"/>
          </a:xfrm>
          <a:prstGeom prst="rect">
            <a:avLst/>
          </a:prstGeom>
        </p:spPr>
      </p:pic>
    </p:spTree>
    <p:extLst>
      <p:ext uri="{BB962C8B-B14F-4D97-AF65-F5344CB8AC3E}">
        <p14:creationId xmlns:p14="http://schemas.microsoft.com/office/powerpoint/2010/main" val="4292263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3473"/>
            <a:ext cx="12192000" cy="6358128"/>
          </a:xfrm>
          <a:prstGeom prst="rect">
            <a:avLst/>
          </a:prstGeom>
          <a:solidFill>
            <a:schemeClr val="accent3">
              <a:lumMod val="95000"/>
            </a:schemeClr>
          </a:solidFill>
          <a:ln>
            <a:solidFill>
              <a:schemeClr val="accent3">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ítulo 2"/>
          <p:cNvSpPr>
            <a:spLocks noGrp="1"/>
          </p:cNvSpPr>
          <p:nvPr>
            <p:ph type="title"/>
          </p:nvPr>
        </p:nvSpPr>
        <p:spPr>
          <a:xfrm>
            <a:off x="547970" y="128563"/>
            <a:ext cx="11020638" cy="996181"/>
          </a:xfrm>
        </p:spPr>
        <p:txBody>
          <a:bodyPr/>
          <a:lstStyle/>
          <a:p>
            <a:r>
              <a:rPr lang="es-ES" sz="3600" dirty="0"/>
              <a:t>¿Qué soluciones contribuyen a que un equipo de Venta Automática sea accesible para todos?</a:t>
            </a:r>
          </a:p>
        </p:txBody>
      </p:sp>
      <p:sp>
        <p:nvSpPr>
          <p:cNvPr id="8" name="Marcador de contenido 2">
            <a:extLst>
              <a:ext uri="{FF2B5EF4-FFF2-40B4-BE49-F238E27FC236}">
                <a16:creationId xmlns:a16="http://schemas.microsoft.com/office/drawing/2014/main" id="{0D04F17A-D330-09F4-3AAE-D3A4A9AABCE9}"/>
              </a:ext>
            </a:extLst>
          </p:cNvPr>
          <p:cNvSpPr txBox="1">
            <a:spLocks/>
          </p:cNvSpPr>
          <p:nvPr/>
        </p:nvSpPr>
        <p:spPr>
          <a:xfrm>
            <a:off x="551384" y="1295461"/>
            <a:ext cx="4485763" cy="5085867"/>
          </a:xfrm>
          <a:prstGeom prst="rect">
            <a:avLst/>
          </a:prstGeom>
        </p:spPr>
        <p:txBody>
          <a:bodyPr/>
          <a:lstStyle>
            <a:defPPr>
              <a:defRPr lang="es-ES"/>
            </a:defPPr>
            <a:lvl1pPr indent="0" algn="just">
              <a:lnSpc>
                <a:spcPct val="90000"/>
              </a:lnSpc>
              <a:spcBef>
                <a:spcPts val="1000"/>
              </a:spcBef>
              <a:buFont typeface="Arial" panose="020B0604020202020204" pitchFamily="34" charset="0"/>
              <a:buNone/>
              <a:defRPr sz="2000" kern="1600">
                <a:solidFill>
                  <a:srgbClr val="004254"/>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s-ES" sz="1000" dirty="0"/>
          </a:p>
          <a:p>
            <a:r>
              <a:rPr lang="es-ES" dirty="0"/>
              <a:t>Personas con manipulación o fuerza limitadas </a:t>
            </a:r>
          </a:p>
          <a:p>
            <a:pPr marL="342900" indent="-342900">
              <a:buFont typeface="Wingdings" panose="05000000000000000000" pitchFamily="2" charset="2"/>
              <a:buChar char="à"/>
            </a:pPr>
            <a:r>
              <a:rPr lang="es-ES" b="1" dirty="0">
                <a:sym typeface="Wingdings" panose="05000000000000000000" pitchFamily="2" charset="2"/>
              </a:rPr>
              <a:t>Solución</a:t>
            </a:r>
            <a:r>
              <a:rPr lang="es-ES" dirty="0">
                <a:sym typeface="Wingdings" panose="05000000000000000000" pitchFamily="2" charset="2"/>
              </a:rPr>
              <a:t>: Elementos de interacción táctiles y/o mediante voz, que no requieren ni fuerza ni gestos específicos. </a:t>
            </a:r>
          </a:p>
          <a:p>
            <a:endParaRPr lang="es-ES" sz="1000" dirty="0"/>
          </a:p>
          <a:p>
            <a:r>
              <a:rPr lang="es-ES" dirty="0"/>
              <a:t>Personas con alcance limitado </a:t>
            </a:r>
          </a:p>
          <a:p>
            <a:pPr marL="342900" indent="-342900">
              <a:buFont typeface="Wingdings" panose="05000000000000000000" pitchFamily="2" charset="2"/>
              <a:buChar char="à"/>
            </a:pPr>
            <a:r>
              <a:rPr lang="es-ES" b="1" dirty="0">
                <a:sym typeface="Wingdings" panose="05000000000000000000" pitchFamily="2" charset="2"/>
              </a:rPr>
              <a:t>Solución</a:t>
            </a:r>
            <a:r>
              <a:rPr lang="es-ES" dirty="0">
                <a:sym typeface="Wingdings" panose="05000000000000000000" pitchFamily="2" charset="2"/>
              </a:rPr>
              <a:t>: Elementos operables entre 700 y 1200 mm de altura.</a:t>
            </a:r>
          </a:p>
          <a:p>
            <a:endParaRPr lang="es-ES" dirty="0"/>
          </a:p>
        </p:txBody>
      </p:sp>
      <p:pic>
        <p:nvPicPr>
          <p:cNvPr id="9" name="Imagen 8" descr="Interfaz de usuario gráfica, Aplicación&#10;&#10;Descripción generada automáticamente">
            <a:extLst>
              <a:ext uri="{FF2B5EF4-FFF2-40B4-BE49-F238E27FC236}">
                <a16:creationId xmlns:a16="http://schemas.microsoft.com/office/drawing/2014/main" id="{5BBB7D7F-0BF5-2FEC-7A45-F061A70C55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8206" y="2276872"/>
            <a:ext cx="2772410" cy="3643084"/>
          </a:xfrm>
          <a:prstGeom prst="rect">
            <a:avLst/>
          </a:prstGeom>
        </p:spPr>
      </p:pic>
      <p:pic>
        <p:nvPicPr>
          <p:cNvPr id="10" name="Imagen 9" descr="Interfaz de usuario gráfica&#10;&#10;Descripción generada automáticamente">
            <a:extLst>
              <a:ext uri="{FF2B5EF4-FFF2-40B4-BE49-F238E27FC236}">
                <a16:creationId xmlns:a16="http://schemas.microsoft.com/office/drawing/2014/main" id="{E82FBA68-0C01-81FB-4732-69DF474E580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086" r="8657"/>
          <a:stretch/>
        </p:blipFill>
        <p:spPr>
          <a:xfrm>
            <a:off x="5037147" y="1340768"/>
            <a:ext cx="3816424" cy="3901448"/>
          </a:xfrm>
          <a:prstGeom prst="rect">
            <a:avLst/>
          </a:prstGeom>
        </p:spPr>
      </p:pic>
    </p:spTree>
    <p:extLst>
      <p:ext uri="{BB962C8B-B14F-4D97-AF65-F5344CB8AC3E}">
        <p14:creationId xmlns:p14="http://schemas.microsoft.com/office/powerpoint/2010/main" val="2361434763"/>
      </p:ext>
    </p:extLst>
  </p:cSld>
  <p:clrMapOvr>
    <a:masterClrMapping/>
  </p:clrMapOvr>
</p:sld>
</file>

<file path=ppt/theme/theme1.xml><?xml version="1.0" encoding="utf-8"?>
<a:theme xmlns:a="http://schemas.openxmlformats.org/drawingml/2006/main" name="0_PORTADA">
  <a:themeElements>
    <a:clrScheme name="Transportes">
      <a:dk1>
        <a:srgbClr val="4B1C44"/>
      </a:dk1>
      <a:lt1>
        <a:srgbClr val="785573"/>
      </a:lt1>
      <a:dk2>
        <a:srgbClr val="A48DA1"/>
      </a:dk2>
      <a:lt2>
        <a:srgbClr val="D2C6D0"/>
      </a:lt2>
      <a:accent1>
        <a:srgbClr val="004254"/>
      </a:accent1>
      <a:accent2>
        <a:srgbClr val="FBBB21"/>
      </a:accent2>
      <a:accent3>
        <a:srgbClr val="FFFFFF"/>
      </a:accent3>
      <a:accent4>
        <a:srgbClr val="E8E8E8"/>
      </a:accent4>
      <a:accent5>
        <a:srgbClr val="79314F"/>
      </a:accent5>
      <a:accent6>
        <a:srgbClr val="9A647B"/>
      </a:accent6>
      <a:hlink>
        <a:srgbClr val="BC98A6"/>
      </a:hlink>
      <a:folHlink>
        <a:srgbClr val="DCCBD3"/>
      </a:folHlink>
    </a:clrScheme>
    <a:fontScheme name="Indra Externa">
      <a:majorFont>
        <a:latin typeface="Noe Display"/>
        <a:ea typeface=""/>
        <a:cs typeface=""/>
      </a:majorFont>
      <a:minorFont>
        <a:latin typeface="Neo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NDICE">
  <a:themeElements>
    <a:clrScheme name="Transportes">
      <a:dk1>
        <a:srgbClr val="4B1C44"/>
      </a:dk1>
      <a:lt1>
        <a:srgbClr val="785573"/>
      </a:lt1>
      <a:dk2>
        <a:srgbClr val="A48DA1"/>
      </a:dk2>
      <a:lt2>
        <a:srgbClr val="D2C6D0"/>
      </a:lt2>
      <a:accent1>
        <a:srgbClr val="004254"/>
      </a:accent1>
      <a:accent2>
        <a:srgbClr val="FBBB21"/>
      </a:accent2>
      <a:accent3>
        <a:srgbClr val="FFFFFF"/>
      </a:accent3>
      <a:accent4>
        <a:srgbClr val="E8E8E8"/>
      </a:accent4>
      <a:accent5>
        <a:srgbClr val="79314F"/>
      </a:accent5>
      <a:accent6>
        <a:srgbClr val="9A647B"/>
      </a:accent6>
      <a:hlink>
        <a:srgbClr val="BC98A6"/>
      </a:hlink>
      <a:folHlink>
        <a:srgbClr val="DCCBD3"/>
      </a:folHlink>
    </a:clrScheme>
    <a:fontScheme name="Indra Externa">
      <a:majorFont>
        <a:latin typeface="Noe Display"/>
        <a:ea typeface=""/>
        <a:cs typeface=""/>
      </a:majorFont>
      <a:minorFont>
        <a:latin typeface="Neo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nSpc>
            <a:spcPts val="2500"/>
          </a:lnSpc>
          <a:spcAft>
            <a:spcPts val="600"/>
          </a:spcAft>
          <a:defRPr sz="2000" dirty="0" smtClean="0">
            <a:solidFill>
              <a:srgbClr val="004254"/>
            </a:solidFill>
            <a:latin typeface="Neo Sans" panose="020B05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SEPARATAS">
  <a:themeElements>
    <a:clrScheme name="Transportes">
      <a:dk1>
        <a:srgbClr val="004254"/>
      </a:dk1>
      <a:lt1>
        <a:srgbClr val="4B1C44"/>
      </a:lt1>
      <a:dk2>
        <a:srgbClr val="785573"/>
      </a:dk2>
      <a:lt2>
        <a:srgbClr val="A48DA1"/>
      </a:lt2>
      <a:accent1>
        <a:srgbClr val="D2C6D0"/>
      </a:accent1>
      <a:accent2>
        <a:srgbClr val="FBBB21"/>
      </a:accent2>
      <a:accent3>
        <a:srgbClr val="FFFFFF"/>
      </a:accent3>
      <a:accent4>
        <a:srgbClr val="E8E8E8"/>
      </a:accent4>
      <a:accent5>
        <a:srgbClr val="79314F"/>
      </a:accent5>
      <a:accent6>
        <a:srgbClr val="9A647B"/>
      </a:accent6>
      <a:hlink>
        <a:srgbClr val="BC98A6"/>
      </a:hlink>
      <a:folHlink>
        <a:srgbClr val="DCCBD3"/>
      </a:folHlink>
    </a:clrScheme>
    <a:fontScheme name="Indra Externa">
      <a:majorFont>
        <a:latin typeface="Noe Display"/>
        <a:ea typeface=""/>
        <a:cs typeface=""/>
      </a:majorFont>
      <a:minorFont>
        <a:latin typeface="Neo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nSpc>
            <a:spcPts val="2500"/>
          </a:lnSpc>
          <a:spcAft>
            <a:spcPts val="600"/>
          </a:spcAft>
          <a:defRPr sz="2000" dirty="0" smtClean="0">
            <a:solidFill>
              <a:srgbClr val="004254"/>
            </a:solidFill>
            <a:latin typeface="Neo Sans" panose="020B05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ONTENIDO">
  <a:themeElements>
    <a:clrScheme name="Transportes">
      <a:dk1>
        <a:srgbClr val="4B1C44"/>
      </a:dk1>
      <a:lt1>
        <a:srgbClr val="785573"/>
      </a:lt1>
      <a:dk2>
        <a:srgbClr val="A48DA1"/>
      </a:dk2>
      <a:lt2>
        <a:srgbClr val="D2C6D0"/>
      </a:lt2>
      <a:accent1>
        <a:srgbClr val="004254"/>
      </a:accent1>
      <a:accent2>
        <a:srgbClr val="FBBB21"/>
      </a:accent2>
      <a:accent3>
        <a:srgbClr val="FFFFFF"/>
      </a:accent3>
      <a:accent4>
        <a:srgbClr val="E8E8E8"/>
      </a:accent4>
      <a:accent5>
        <a:srgbClr val="79314F"/>
      </a:accent5>
      <a:accent6>
        <a:srgbClr val="9A647B"/>
      </a:accent6>
      <a:hlink>
        <a:srgbClr val="BC98A6"/>
      </a:hlink>
      <a:folHlink>
        <a:srgbClr val="DCCBD3"/>
      </a:folHlink>
    </a:clrScheme>
    <a:fontScheme name="Indra Externa">
      <a:majorFont>
        <a:latin typeface="Noe Display"/>
        <a:ea typeface=""/>
        <a:cs typeface=""/>
      </a:majorFont>
      <a:minorFont>
        <a:latin typeface="Neo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nSpc>
            <a:spcPts val="2500"/>
          </a:lnSpc>
          <a:spcAft>
            <a:spcPts val="600"/>
          </a:spcAft>
          <a:defRPr sz="2000" dirty="0" smtClean="0">
            <a:solidFill>
              <a:srgbClr val="004254"/>
            </a:solidFill>
            <a:latin typeface="Neo Sans" panose="020B05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Mapas">
  <a:themeElements>
    <a:clrScheme name="Transportes">
      <a:dk1>
        <a:srgbClr val="4B1C44"/>
      </a:dk1>
      <a:lt1>
        <a:srgbClr val="785573"/>
      </a:lt1>
      <a:dk2>
        <a:srgbClr val="A48DA1"/>
      </a:dk2>
      <a:lt2>
        <a:srgbClr val="D2C6D0"/>
      </a:lt2>
      <a:accent1>
        <a:srgbClr val="004254"/>
      </a:accent1>
      <a:accent2>
        <a:srgbClr val="FBBB21"/>
      </a:accent2>
      <a:accent3>
        <a:srgbClr val="FFFFFF"/>
      </a:accent3>
      <a:accent4>
        <a:srgbClr val="E8E8E8"/>
      </a:accent4>
      <a:accent5>
        <a:srgbClr val="79314F"/>
      </a:accent5>
      <a:accent6>
        <a:srgbClr val="9A647B"/>
      </a:accent6>
      <a:hlink>
        <a:srgbClr val="BC98A6"/>
      </a:hlink>
      <a:folHlink>
        <a:srgbClr val="DCCBD3"/>
      </a:folHlink>
    </a:clrScheme>
    <a:fontScheme name="Indra Externa">
      <a:majorFont>
        <a:latin typeface="Noe Display"/>
        <a:ea typeface=""/>
        <a:cs typeface=""/>
      </a:majorFont>
      <a:minorFont>
        <a:latin typeface="Neo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nSpc>
            <a:spcPts val="2500"/>
          </a:lnSpc>
          <a:spcAft>
            <a:spcPts val="600"/>
          </a:spcAft>
          <a:defRPr sz="2000" dirty="0" smtClean="0">
            <a:solidFill>
              <a:srgbClr val="004254"/>
            </a:solidFill>
            <a:latin typeface="Neo Sans" panose="020B05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CIERRE">
  <a:themeElements>
    <a:clrScheme name="Transportes">
      <a:dk1>
        <a:srgbClr val="4B1C44"/>
      </a:dk1>
      <a:lt1>
        <a:srgbClr val="785573"/>
      </a:lt1>
      <a:dk2>
        <a:srgbClr val="A48DA1"/>
      </a:dk2>
      <a:lt2>
        <a:srgbClr val="D2C6D0"/>
      </a:lt2>
      <a:accent1>
        <a:srgbClr val="004254"/>
      </a:accent1>
      <a:accent2>
        <a:srgbClr val="FBBB21"/>
      </a:accent2>
      <a:accent3>
        <a:srgbClr val="FFFFFF"/>
      </a:accent3>
      <a:accent4>
        <a:srgbClr val="E8E8E8"/>
      </a:accent4>
      <a:accent5>
        <a:srgbClr val="79314F"/>
      </a:accent5>
      <a:accent6>
        <a:srgbClr val="9A647B"/>
      </a:accent6>
      <a:hlink>
        <a:srgbClr val="BC98A6"/>
      </a:hlink>
      <a:folHlink>
        <a:srgbClr val="DCCBD3"/>
      </a:folHlink>
    </a:clrScheme>
    <a:fontScheme name="Indra Externa">
      <a:majorFont>
        <a:latin typeface="Noe Display"/>
        <a:ea typeface=""/>
        <a:cs typeface=""/>
      </a:majorFont>
      <a:minorFont>
        <a:latin typeface="Neo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nSpc>
            <a:spcPts val="2500"/>
          </a:lnSpc>
          <a:spcAft>
            <a:spcPts val="600"/>
          </a:spcAft>
          <a:defRPr sz="2000" dirty="0" smtClean="0">
            <a:solidFill>
              <a:srgbClr val="004254"/>
            </a:solidFill>
            <a:latin typeface="Neo Sans" panose="020B05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ONTENIDO">
  <a:themeElements>
    <a:clrScheme name="Corporativo Indra">
      <a:dk1>
        <a:srgbClr val="004254"/>
      </a:dk1>
      <a:lt1>
        <a:srgbClr val="E8E8E8"/>
      </a:lt1>
      <a:dk2>
        <a:srgbClr val="03657C"/>
      </a:dk2>
      <a:lt2>
        <a:srgbClr val="FFFFFF"/>
      </a:lt2>
      <a:accent1>
        <a:srgbClr val="FBBB21"/>
      </a:accent1>
      <a:accent2>
        <a:srgbClr val="40717F"/>
      </a:accent2>
      <a:accent3>
        <a:srgbClr val="7FA0A9"/>
      </a:accent3>
      <a:accent4>
        <a:srgbClr val="BED0D4"/>
      </a:accent4>
      <a:accent5>
        <a:srgbClr val="428B9C"/>
      </a:accent5>
      <a:accent6>
        <a:srgbClr val="82B2BE"/>
      </a:accent6>
      <a:hlink>
        <a:srgbClr val="03657C"/>
      </a:hlink>
      <a:folHlink>
        <a:srgbClr val="646E78"/>
      </a:folHlink>
    </a:clrScheme>
    <a:fontScheme name="Indra Externa">
      <a:majorFont>
        <a:latin typeface="Noe Display"/>
        <a:ea typeface=""/>
        <a:cs typeface=""/>
      </a:majorFont>
      <a:minorFont>
        <a:latin typeface="Neo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nSpc>
            <a:spcPts val="2500"/>
          </a:lnSpc>
          <a:spcAft>
            <a:spcPts val="600"/>
          </a:spcAft>
          <a:defRPr sz="2000" dirty="0" smtClean="0">
            <a:solidFill>
              <a:srgbClr val="004254"/>
            </a:solidFill>
            <a:latin typeface="Neo Sans" panose="020B0504020202020204" pitchFamily="34" charset="0"/>
          </a:defRPr>
        </a:defPPr>
      </a:lstStyle>
    </a:txDef>
  </a:objectDefaults>
  <a:extraClrSchemeLst/>
  <a:extLst>
    <a:ext uri="{05A4C25C-085E-4340-85A3-A5531E510DB2}">
      <thm15:themeFamily xmlns:thm15="http://schemas.microsoft.com/office/thememl/2012/main" name="PPT_Indra_externa_03122018" id="{58C51ECC-ECA4-43AC-8D90-AF4A13B98402}" vid="{CE96B341-E2DB-4E02-A766-1058692289F4}"/>
    </a:ext>
  </a:extLst>
</a:theme>
</file>

<file path=ppt/theme/theme8.xml><?xml version="1.0" encoding="utf-8"?>
<a:theme xmlns:a="http://schemas.openxmlformats.org/drawingml/2006/main" name="3_IDEA PRINCIPAL">
  <a:themeElements>
    <a:clrScheme name="Transportes">
      <a:dk1>
        <a:srgbClr val="004254"/>
      </a:dk1>
      <a:lt1>
        <a:srgbClr val="E8E8E8"/>
      </a:lt1>
      <a:dk2>
        <a:srgbClr val="03657C"/>
      </a:dk2>
      <a:lt2>
        <a:srgbClr val="FFFFFF"/>
      </a:lt2>
      <a:accent1>
        <a:srgbClr val="FBBB21"/>
      </a:accent1>
      <a:accent2>
        <a:srgbClr val="4B1C44"/>
      </a:accent2>
      <a:accent3>
        <a:srgbClr val="785573"/>
      </a:accent3>
      <a:accent4>
        <a:srgbClr val="A48DA1"/>
      </a:accent4>
      <a:accent5>
        <a:srgbClr val="79314F"/>
      </a:accent5>
      <a:accent6>
        <a:srgbClr val="9A647B"/>
      </a:accent6>
      <a:hlink>
        <a:srgbClr val="03657C"/>
      </a:hlink>
      <a:folHlink>
        <a:srgbClr val="646E78"/>
      </a:folHlink>
    </a:clrScheme>
    <a:fontScheme name="Indra Interna">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nSpc>
            <a:spcPts val="2500"/>
          </a:lnSpc>
          <a:spcAft>
            <a:spcPts val="600"/>
          </a:spcAft>
          <a:defRPr sz="2000" dirty="0" smtClean="0">
            <a:solidFill>
              <a:srgbClr val="004254"/>
            </a:solidFill>
            <a:latin typeface="Neo Sans" panose="020B0504020202020204" pitchFamily="34" charset="0"/>
          </a:defRPr>
        </a:defPPr>
      </a:lstStyle>
    </a:txDef>
  </a:objectDefaults>
  <a:extraClrSchemeLst/>
  <a:extLst>
    <a:ext uri="{05A4C25C-085E-4340-85A3-A5531E510DB2}">
      <thm15:themeFamily xmlns:thm15="http://schemas.microsoft.com/office/thememl/2012/main" name="Presentación10" id="{EB0F32D5-9995-411C-9DBD-5B28D81B6EA3}" vid="{273FB0F7-5C04-4347-ADFE-66A26BD88BCA}"/>
    </a:ext>
  </a:extLst>
</a:theme>
</file>

<file path=ppt/theme/theme9.xml><?xml version="1.0" encoding="utf-8"?>
<a:theme xmlns:a="http://schemas.openxmlformats.org/drawingml/2006/main" name="1_PORTADA">
  <a:themeElements>
    <a:clrScheme name="Transportes">
      <a:dk1>
        <a:srgbClr val="4B1C44"/>
      </a:dk1>
      <a:lt1>
        <a:srgbClr val="785573"/>
      </a:lt1>
      <a:dk2>
        <a:srgbClr val="A48DA1"/>
      </a:dk2>
      <a:lt2>
        <a:srgbClr val="D2C6D0"/>
      </a:lt2>
      <a:accent1>
        <a:srgbClr val="004254"/>
      </a:accent1>
      <a:accent2>
        <a:srgbClr val="FBBB21"/>
      </a:accent2>
      <a:accent3>
        <a:srgbClr val="FFFFFF"/>
      </a:accent3>
      <a:accent4>
        <a:srgbClr val="E8E8E8"/>
      </a:accent4>
      <a:accent5>
        <a:srgbClr val="79314F"/>
      </a:accent5>
      <a:accent6>
        <a:srgbClr val="9A647B"/>
      </a:accent6>
      <a:hlink>
        <a:srgbClr val="BC98A6"/>
      </a:hlink>
      <a:folHlink>
        <a:srgbClr val="DCCBD3"/>
      </a:folHlink>
    </a:clrScheme>
    <a:fontScheme name="Indra Externa">
      <a:majorFont>
        <a:latin typeface="Noe Display"/>
        <a:ea typeface=""/>
        <a:cs typeface=""/>
      </a:majorFont>
      <a:minorFont>
        <a:latin typeface="Neo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A1C06DD29D414747944281203D9D7598" ma:contentTypeVersion="13" ma:contentTypeDescription="Crear nuevo documento." ma:contentTypeScope="" ma:versionID="9c490d36a7192c604b04dc3b5980edeb">
  <xsd:schema xmlns:xsd="http://www.w3.org/2001/XMLSchema" xmlns:xs="http://www.w3.org/2001/XMLSchema" xmlns:p="http://schemas.microsoft.com/office/2006/metadata/properties" xmlns:ns2="4a774f83-43fe-4b50-8f9c-819cd13e5e97" xmlns:ns3="450b6007-a173-4ed0-9a8f-cc0c786354e6" targetNamespace="http://schemas.microsoft.com/office/2006/metadata/properties" ma:root="true" ma:fieldsID="ac951ab88570f06497b2f1d588c08d56" ns2:_="" ns3:_="">
    <xsd:import namespace="4a774f83-43fe-4b50-8f9c-819cd13e5e97"/>
    <xsd:import namespace="450b6007-a173-4ed0-9a8f-cc0c786354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774f83-43fe-4b50-8f9c-819cd13e5e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0b6007-a173-4ed0-9a8f-cc0c786354e6" elementFormDefault="qualified">
    <xsd:import namespace="http://schemas.microsoft.com/office/2006/documentManagement/types"/>
    <xsd:import namespace="http://schemas.microsoft.com/office/infopath/2007/PartnerControls"/>
    <xsd:element name="SharedWithUsers" ma:index="15"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8630C2-20F9-4D24-B767-C3436516FB08}">
  <ds:schemaRefs>
    <ds:schemaRef ds:uri="http://schemas.microsoft.com/sharepoint/v3/contenttype/forms"/>
  </ds:schemaRefs>
</ds:datastoreItem>
</file>

<file path=customXml/itemProps2.xml><?xml version="1.0" encoding="utf-8"?>
<ds:datastoreItem xmlns:ds="http://schemas.openxmlformats.org/officeDocument/2006/customXml" ds:itemID="{624C3126-2BBA-4C63-BA33-2E01BFF6857C}">
  <ds:schemaRefs>
    <ds:schemaRef ds:uri="9309e50d-5e6b-4fbe-a1a6-7df7cca547ce"/>
    <ds:schemaRef ds:uri="http://schemas.openxmlformats.org/package/2006/metadata/core-properties"/>
    <ds:schemaRef ds:uri="http://schemas.microsoft.com/office/2006/documentManagement/types"/>
    <ds:schemaRef ds:uri="http://purl.org/dc/elements/1.1/"/>
    <ds:schemaRef ds:uri="http://purl.org/dc/dcmitype/"/>
    <ds:schemaRef ds:uri="http://schemas.microsoft.com/office/infopath/2007/PartnerControls"/>
    <ds:schemaRef ds:uri="9c51551f-3ecf-4903-869d-bbb050cf36d5"/>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DB104770-6FAA-4A2A-A82F-572B02FBF2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774f83-43fe-4b50-8f9c-819cd13e5e97"/>
    <ds:schemaRef ds:uri="450b6007-a173-4ed0-9a8f-cc0c786354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14590</TotalTime>
  <Words>851</Words>
  <Application>Microsoft Office PowerPoint</Application>
  <PresentationFormat>Panorámica</PresentationFormat>
  <Paragraphs>84</Paragraphs>
  <Slides>14</Slides>
  <Notes>14</Notes>
  <HiddenSlides>0</HiddenSlides>
  <MMClips>0</MMClips>
  <ScaleCrop>false</ScaleCrop>
  <HeadingPairs>
    <vt:vector size="6" baseType="variant">
      <vt:variant>
        <vt:lpstr>Fuentes usadas</vt:lpstr>
      </vt:variant>
      <vt:variant>
        <vt:i4>9</vt:i4>
      </vt:variant>
      <vt:variant>
        <vt:lpstr>Tema</vt:lpstr>
      </vt:variant>
      <vt:variant>
        <vt:i4>9</vt:i4>
      </vt:variant>
      <vt:variant>
        <vt:lpstr>Títulos de diapositiva</vt:lpstr>
      </vt:variant>
      <vt:variant>
        <vt:i4>14</vt:i4>
      </vt:variant>
    </vt:vector>
  </HeadingPairs>
  <TitlesOfParts>
    <vt:vector size="32" baseType="lpstr">
      <vt:lpstr>MS PGothic</vt:lpstr>
      <vt:lpstr>Arial</vt:lpstr>
      <vt:lpstr>Calibri</vt:lpstr>
      <vt:lpstr>Georgia</vt:lpstr>
      <vt:lpstr>Neo Sans</vt:lpstr>
      <vt:lpstr>Neo Sans Light</vt:lpstr>
      <vt:lpstr>Neo Sans Medium</vt:lpstr>
      <vt:lpstr>Noe Display</vt:lpstr>
      <vt:lpstr>Wingdings</vt:lpstr>
      <vt:lpstr>0_PORTADA</vt:lpstr>
      <vt:lpstr>1_INDICE</vt:lpstr>
      <vt:lpstr>2_SEPARATAS</vt:lpstr>
      <vt:lpstr>4_CONTENIDO</vt:lpstr>
      <vt:lpstr>5_Mapas</vt:lpstr>
      <vt:lpstr>6_CIERRE</vt:lpstr>
      <vt:lpstr>5_CONTENIDO</vt:lpstr>
      <vt:lpstr>3_IDEA PRINCIPAL</vt:lpstr>
      <vt:lpstr>1_PORTADA</vt:lpstr>
      <vt:lpstr>Presentación de PowerPoint</vt:lpstr>
      <vt:lpstr>Presentación de PowerPoint</vt:lpstr>
      <vt:lpstr>Introducción</vt:lpstr>
      <vt:lpstr>Introducción  ¿Qué es un equipo de Venta Automática?</vt:lpstr>
      <vt:lpstr>¿Cómo se debe diseñar un equipo de Venta Automática?</vt:lpstr>
      <vt:lpstr>¿Cómo se debe diseñar un equipo de Venta Automática?</vt:lpstr>
      <vt:lpstr>¿Qué soluciones contribuyen a que un equipo de Venta Automática sea accesible para todos?</vt:lpstr>
      <vt:lpstr>¿Qué soluciones contribuyen a que un equipo de Venta Automática sea accesible para todos?</vt:lpstr>
      <vt:lpstr>¿Qué soluciones contribuyen a que un equipo de Venta Automática sea accesible para todos?</vt:lpstr>
      <vt:lpstr>¿Qué soluciones contribuyen a que un equipo de Venta Automática sea accesible para todos?</vt:lpstr>
      <vt:lpstr>Conclusiones</vt:lpstr>
      <vt:lpstr>Presentación de PowerPoint</vt:lpstr>
      <vt:lpstr>Presentación de PowerPoint</vt:lpstr>
      <vt:lpstr>Presentación de PowerPoint</vt:lpstr>
    </vt:vector>
  </TitlesOfParts>
  <Company>Indra Sistemas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Indra / Transportes</dc:creator>
  <cp:lastModifiedBy>Muñoz Sobarzo, Jorge Eduardo</cp:lastModifiedBy>
  <cp:revision>1296</cp:revision>
  <dcterms:created xsi:type="dcterms:W3CDTF">2018-07-18T07:09:09Z</dcterms:created>
  <dcterms:modified xsi:type="dcterms:W3CDTF">2024-11-27T19:29:37Z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0x010100B07F972F34DBBF47A2F8555B5E9D27D2</vt:lpwstr>
  </property>
  <property fmtid="{D5CDD505-2E9C-101B-9397-08002B2CF9AE}" pid="3" name="MediaServiceImageTags">
    <vt:lpwstr/>
  </property>
</Properties>
</file>